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4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5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6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7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8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9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0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1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2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5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6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7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8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9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30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31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2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3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34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35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6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37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38.xml" ContentType="application/vnd.openxmlformats-officedocument.theme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39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40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41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2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43.xml" ContentType="application/vnd.openxmlformats-officedocument.theme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4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45.xml" ContentType="application/vnd.openxmlformats-officedocument.theme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theme/theme46.xml" ContentType="application/vnd.openxmlformats-officedocument.theme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7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48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49.xml" ContentType="application/vnd.openxmlformats-officedocument.theme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theme/theme50.xml" ContentType="application/vnd.openxmlformats-officedocument.theme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heme/theme51.xml" ContentType="application/vnd.openxmlformats-officedocument.theme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theme/theme52.xml" ContentType="application/vnd.openxmlformats-officedocument.theme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53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54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5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56.xml" ContentType="application/vnd.openxmlformats-officedocument.theme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theme/theme57.xml" ContentType="application/vnd.openxmlformats-officedocument.theme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58.xml" ContentType="application/vnd.openxmlformats-officedocument.theme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theme/theme59.xml" ContentType="application/vnd.openxmlformats-officedocument.theme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theme/theme60.xml" ContentType="application/vnd.openxmlformats-officedocument.theme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theme/theme61.xml" ContentType="application/vnd.openxmlformats-officedocument.theme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heme/theme62.xml" ContentType="application/vnd.openxmlformats-officedocument.theme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theme/theme63.xml" ContentType="application/vnd.openxmlformats-officedocument.theme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theme/theme64.xml" ContentType="application/vnd.openxmlformats-officedocument.theme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theme/theme65.xml" ContentType="application/vnd.openxmlformats-officedocument.theme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6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theme/theme67.xml" ContentType="application/vnd.openxmlformats-officedocument.theme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theme/theme68.xml" ContentType="application/vnd.openxmlformats-officedocument.theme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69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theme/theme70.xml" ContentType="application/vnd.openxmlformats-officedocument.theme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theme/theme71.xml" ContentType="application/vnd.openxmlformats-officedocument.theme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theme/theme72.xml" ContentType="application/vnd.openxmlformats-officedocument.theme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theme/theme73.xml" ContentType="application/vnd.openxmlformats-officedocument.theme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theme/theme74.xml" ContentType="application/vnd.openxmlformats-officedocument.theme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theme/theme75.xml" ContentType="application/vnd.openxmlformats-officedocument.theme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theme/theme76.xml" ContentType="application/vnd.openxmlformats-officedocument.theme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theme/theme77.xml" ContentType="application/vnd.openxmlformats-officedocument.theme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theme/theme78.xml" ContentType="application/vnd.openxmlformats-officedocument.theme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theme/theme79.xml" ContentType="application/vnd.openxmlformats-officedocument.theme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0" r:id="rId2"/>
    <p:sldMasterId id="2147483681" r:id="rId3"/>
    <p:sldMasterId id="2147483692" r:id="rId4"/>
    <p:sldMasterId id="2147483703" r:id="rId5"/>
    <p:sldMasterId id="2147483714" r:id="rId6"/>
    <p:sldMasterId id="2147483725" r:id="rId7"/>
    <p:sldMasterId id="2147483736" r:id="rId8"/>
    <p:sldMasterId id="2147483747" r:id="rId9"/>
    <p:sldMasterId id="2147483758" r:id="rId10"/>
    <p:sldMasterId id="2147483769" r:id="rId11"/>
    <p:sldMasterId id="2147483780" r:id="rId12"/>
    <p:sldMasterId id="2147483791" r:id="rId13"/>
    <p:sldMasterId id="2147483802" r:id="rId14"/>
    <p:sldMasterId id="2147483813" r:id="rId15"/>
    <p:sldMasterId id="2147483824" r:id="rId16"/>
    <p:sldMasterId id="2147483835" r:id="rId17"/>
    <p:sldMasterId id="2147483846" r:id="rId18"/>
    <p:sldMasterId id="2147483857" r:id="rId19"/>
    <p:sldMasterId id="2147483868" r:id="rId20"/>
    <p:sldMasterId id="2147483879" r:id="rId21"/>
    <p:sldMasterId id="2147483890" r:id="rId22"/>
    <p:sldMasterId id="2147483901" r:id="rId23"/>
    <p:sldMasterId id="2147483912" r:id="rId24"/>
    <p:sldMasterId id="2147483923" r:id="rId25"/>
    <p:sldMasterId id="2147483934" r:id="rId26"/>
    <p:sldMasterId id="2147483945" r:id="rId27"/>
    <p:sldMasterId id="2147483956" r:id="rId28"/>
    <p:sldMasterId id="2147483967" r:id="rId29"/>
    <p:sldMasterId id="2147483978" r:id="rId30"/>
    <p:sldMasterId id="2147483989" r:id="rId31"/>
    <p:sldMasterId id="2147484000" r:id="rId32"/>
    <p:sldMasterId id="2147484011" r:id="rId33"/>
    <p:sldMasterId id="2147484022" r:id="rId34"/>
    <p:sldMasterId id="2147484033" r:id="rId35"/>
    <p:sldMasterId id="2147484044" r:id="rId36"/>
    <p:sldMasterId id="2147484055" r:id="rId37"/>
    <p:sldMasterId id="2147484066" r:id="rId38"/>
    <p:sldMasterId id="2147484077" r:id="rId39"/>
    <p:sldMasterId id="2147484088" r:id="rId40"/>
    <p:sldMasterId id="2147484099" r:id="rId41"/>
    <p:sldMasterId id="2147484110" r:id="rId42"/>
    <p:sldMasterId id="2147484121" r:id="rId43"/>
    <p:sldMasterId id="2147484132" r:id="rId44"/>
    <p:sldMasterId id="2147484143" r:id="rId45"/>
    <p:sldMasterId id="2147484154" r:id="rId46"/>
    <p:sldMasterId id="2147484165" r:id="rId47"/>
    <p:sldMasterId id="2147484176" r:id="rId48"/>
    <p:sldMasterId id="2147484187" r:id="rId49"/>
    <p:sldMasterId id="2147484198" r:id="rId50"/>
    <p:sldMasterId id="2147484209" r:id="rId51"/>
    <p:sldMasterId id="2147484220" r:id="rId52"/>
    <p:sldMasterId id="2147484231" r:id="rId53"/>
    <p:sldMasterId id="2147484242" r:id="rId54"/>
    <p:sldMasterId id="2147484253" r:id="rId55"/>
    <p:sldMasterId id="2147484264" r:id="rId56"/>
    <p:sldMasterId id="2147484275" r:id="rId57"/>
    <p:sldMasterId id="2147484286" r:id="rId58"/>
    <p:sldMasterId id="2147484297" r:id="rId59"/>
    <p:sldMasterId id="2147484308" r:id="rId60"/>
    <p:sldMasterId id="2147484319" r:id="rId61"/>
    <p:sldMasterId id="2147484330" r:id="rId62"/>
    <p:sldMasterId id="2147484341" r:id="rId63"/>
    <p:sldMasterId id="2147484352" r:id="rId64"/>
    <p:sldMasterId id="2147484363" r:id="rId65"/>
    <p:sldMasterId id="2147484374" r:id="rId66"/>
    <p:sldMasterId id="2147484385" r:id="rId67"/>
    <p:sldMasterId id="2147484396" r:id="rId68"/>
    <p:sldMasterId id="2147484407" r:id="rId69"/>
    <p:sldMasterId id="2147484418" r:id="rId70"/>
    <p:sldMasterId id="2147484429" r:id="rId71"/>
    <p:sldMasterId id="2147484440" r:id="rId72"/>
    <p:sldMasterId id="2147484451" r:id="rId73"/>
    <p:sldMasterId id="2147484462" r:id="rId74"/>
    <p:sldMasterId id="2147484473" r:id="rId75"/>
    <p:sldMasterId id="2147484484" r:id="rId76"/>
    <p:sldMasterId id="2147484495" r:id="rId77"/>
    <p:sldMasterId id="2147484506" r:id="rId78"/>
    <p:sldMasterId id="2147484517" r:id="rId79"/>
    <p:sldMasterId id="2147484528" r:id="rId80"/>
  </p:sldMasterIdLst>
  <p:notesMasterIdLst>
    <p:notesMasterId r:id="rId90"/>
  </p:notesMasterIdLst>
  <p:handoutMasterIdLst>
    <p:handoutMasterId r:id="rId91"/>
  </p:handoutMasterIdLst>
  <p:sldIdLst>
    <p:sldId id="456" r:id="rId81"/>
    <p:sldId id="458" r:id="rId82"/>
    <p:sldId id="460" r:id="rId83"/>
    <p:sldId id="459" r:id="rId84"/>
    <p:sldId id="461" r:id="rId85"/>
    <p:sldId id="463" r:id="rId86"/>
    <p:sldId id="462" r:id="rId87"/>
    <p:sldId id="464" r:id="rId88"/>
    <p:sldId id="348" r:id="rId89"/>
  </p:sldIdLst>
  <p:sldSz cx="9906000" cy="6858000" type="A4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4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4">
          <p15:clr>
            <a:srgbClr val="A4A3A4"/>
          </p15:clr>
        </p15:guide>
        <p15:guide id="2" pos="30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3"/>
    <a:srgbClr val="6600FF"/>
    <a:srgbClr val="B01E2D"/>
    <a:srgbClr val="B2B2B2"/>
    <a:srgbClr val="0066FF"/>
    <a:srgbClr val="CC3300"/>
    <a:srgbClr val="33CC33"/>
    <a:srgbClr val="FF0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07" autoAdjust="0"/>
    <p:restoredTop sz="94650" autoAdjust="0"/>
  </p:normalViewPr>
  <p:slideViewPr>
    <p:cSldViewPr>
      <p:cViewPr>
        <p:scale>
          <a:sx n="70" d="100"/>
          <a:sy n="70" d="100"/>
        </p:scale>
        <p:origin x="-114" y="-768"/>
      </p:cViewPr>
      <p:guideLst>
        <p:guide orient="horz" pos="144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66" y="-72"/>
      </p:cViewPr>
      <p:guideLst>
        <p:guide orient="horz" pos="2234"/>
        <p:guide pos="30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76" Type="http://schemas.openxmlformats.org/officeDocument/2006/relationships/slideMaster" Target="slideMasters/slideMaster76.xml"/><Relationship Id="rId84" Type="http://schemas.openxmlformats.org/officeDocument/2006/relationships/slide" Target="slides/slide4.xml"/><Relationship Id="rId89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Master" Target="slideMasters/slideMaster66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87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2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" Target="slides/slide5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" Target="slides/slide3.xml"/><Relationship Id="rId88" Type="http://schemas.openxmlformats.org/officeDocument/2006/relationships/slide" Target="slides/slide8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" Target="slides/slide1.xml"/><Relationship Id="rId86" Type="http://schemas.openxmlformats.org/officeDocument/2006/relationships/slide" Target="slides/slide6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23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46400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988" tIns="0" rIns="18988" bIns="0" numCol="1" anchor="t" anchorCtr="0" compatLnSpc="1">
            <a:prstTxWarp prst="textNoShape">
              <a:avLst/>
            </a:prstTxWarp>
          </a:bodyPr>
          <a:lstStyle>
            <a:lvl1pPr defTabSz="911534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-1588"/>
            <a:ext cx="2946400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988" tIns="0" rIns="18988" bIns="0" numCol="1" anchor="t" anchorCtr="0" compatLnSpc="1">
            <a:prstTxWarp prst="textNoShape">
              <a:avLst/>
            </a:prstTxWarp>
          </a:bodyPr>
          <a:lstStyle>
            <a:lvl1pPr algn="r" defTabSz="911534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5013" y="747713"/>
            <a:ext cx="5327650" cy="3689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72" tIns="45887" rIns="91772" bIns="45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988" tIns="0" rIns="18988" bIns="0" numCol="1" anchor="b" anchorCtr="0" compatLnSpc="1">
            <a:prstTxWarp prst="textNoShape">
              <a:avLst/>
            </a:prstTxWarp>
          </a:bodyPr>
          <a:lstStyle>
            <a:lvl1pPr defTabSz="911534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988" tIns="0" rIns="18988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1000" i="1"/>
            </a:lvl1pPr>
          </a:lstStyle>
          <a:p>
            <a:fld id="{01219E94-9179-4921-BF55-013AC871F4BA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925968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2955A-44C2-4114-ABE1-F73D3AF15D7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51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D27E61-00C8-420A-B27B-60E8CEA1A1F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19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EE713E-0D70-4463-84E9-B3A98A38AA2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398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0EF9B8-02B2-4DD2-A3E3-43819E3CCEE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648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9E51FC-7276-4833-AECB-33F9294A443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23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0F9A5D-DCDC-46DC-BBF9-703BE088EE7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290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C4015E-EB1D-475E-8E33-77F0271AA7F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248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DB350F-2F37-43C4-9F43-A35EFB48C5F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0494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2C0515-F0AE-49C8-B7A3-62589EF58C8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296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A846CB-8B43-4442-8269-F8C81830F14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385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706E91-7ACE-44BA-9A77-5C643B4E490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079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8FC83-7568-4B2F-855F-BAD27BC4955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54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8E4DF0-8F9E-42B1-90FA-BA71AAD84CF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4066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1C32FD-6A32-43EB-BF41-A4F863531F7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61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CEB6BA-99D3-453F-995C-2E56CE2658A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672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3120BA-3CC5-46B6-8775-0323603A0E2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911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AB98B5-20EC-41F4-A60A-63F39693AC2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337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80F3D1-F5B7-41AA-BC11-82561489003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264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DE0C57-7E39-42FF-986D-D4E7B04DF6F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9948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15AE47-A90E-44FD-8D8E-FB47C31DE49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1303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AEE26F-261E-407B-9133-EAE29D555FA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33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D714F5-D51A-479F-BFF3-06B6486449D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364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9025F9-57D4-41EF-9D5A-34DDB7B86AE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3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DB6332-CAD9-4B22-BFBB-C9D4777AD05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649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A8DF90-17FF-4F58-91EE-BA95F975E55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980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104866-0EBF-4CD6-8CD2-646AE7B02E8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053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B9EEAE-C5F3-4FCD-BA8F-4D1C6BAEA7B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684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9BA3C6-721C-458D-8288-43853FCFD41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88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6EF77F-0975-4B1B-82F1-F43D061C0E3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617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2270F5-4BD2-44CF-93E2-C695406B602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8858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06DD1-EF95-41B6-A6D6-E72FFE9DE45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939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7BFB2D-4333-4AC7-8B37-09443EB7AFD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829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7DAECE-2A49-473D-9DCF-020C30FE3AC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233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9400D0-6A06-4BFC-B8F5-D3F4FB1F796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04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B22083-3807-4714-AC0F-2598410BE4A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0966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EE0BB1-BA6F-42C6-9E00-E4C7407217C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936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2E90B3-B84A-49F9-9105-299221B0ABB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6948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3E75B4-E02A-4EE1-9327-57994FBA12C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3112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D53B62-893E-426C-ACD0-80309886CD5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604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5B2DF6-9969-484F-9D96-C06C9BC2F97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6679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9172AA-5D86-4DD3-B779-9C7A03AF244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747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8AFB9D-3BF5-4BD8-9A54-49B51EEA37F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4534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E4227F-A743-42FA-B7A9-39E20317CCD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35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AF5444-5434-4001-9C20-E8381C94D6E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1918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8B3C4E-90E1-4106-8556-FD8498B54EB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737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FC12A2-BD7E-4BAA-AA57-E16507C7685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9892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6F9A88-6BE5-4607-9B87-0CFFFEA4FB1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792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94113E-CF4E-4C1B-B16A-FA69C2F70C7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001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DE3FA0-714C-4DD1-8900-DD53A533F7E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18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93E75-3843-43CC-9E44-35E538C3D4E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624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97D332-7F63-4F08-952D-E2D28595455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235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98667D-E28A-49ED-B953-92064E50521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5869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34619D-EC59-48DF-91B4-85C0EC2B123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0115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483E73-4C30-4759-86A9-C1DB1024316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9540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ED4A1B-86C1-4F8D-9A13-8D3266A9347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41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609CB8-7547-4A01-AE64-B66CB2B1135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7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2E3B1D-12AD-4AF1-825B-EB14AF36A3D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993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D353C2-8DEF-4D35-83B3-4FA1E8E9CF7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005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BEB55C-4DF4-4EBF-A8C5-9696916C05C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6256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E20662-EA4A-4055-AC05-6915F3EE3F7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53154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1DE194-20CB-4045-9F20-CC04509462A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284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0E377D-AECC-4A91-BAA3-B8902DE4DDD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16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4110BA-565C-4286-8E39-9BC042BDF18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481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B16016-EA70-4A64-BB77-DDC46032846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8989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B93B7D-C915-4B4B-AA5E-B5EFB95F32F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220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3094CB-5251-42D8-BE95-48F0EEDE507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897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75D3B8-8968-4C1F-BD9D-1E3997ABB13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20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857A89-44BB-4E3D-A0D8-6B7948ECAAF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8939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D1B50E-4A28-448F-8CA4-0836B73CD21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85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D67966-38A7-402F-8824-90FDBDA58CC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364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FA935D-2B2C-4AEE-AE25-2241526BEEC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6798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8CA3D0-8E09-46DF-B278-9564222B3B1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5579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5D82F9-F0AC-4E85-9EF0-62788A65901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476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958F8-75A4-4017-9C64-BF98B82ED37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989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970334-94BB-42E2-AEE1-C1BEA8754C8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987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15635D-ADA0-4CD7-8C77-8B836C6DC86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2664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269A7-5F1D-4825-AF9D-2BBE5399F5E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74285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AF1BD2-740B-4B6A-9610-FA9B14370EA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47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7ED489-8B59-4445-94F6-5C1E323F7E5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8775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6B8A3F-9403-4EAC-9E05-8FCB2E49BD5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96329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24476-09C5-4BBF-A07F-2B51306D7F9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3210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95D17-B924-4EAB-B0E9-EC7308A6484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1717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28216-4E9A-460A-A55C-80C0C5EA7E3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82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C1F37-77CA-4ECD-837F-991F0BBCA6C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457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6874F-64DB-4CD1-B868-6C685F3E64C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201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30077-313E-42CF-91BA-0E1B8EF0968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0885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CCCA6-D15A-494B-8EB8-4134506970F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6628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BC098-9C77-4364-B4AC-61706FB0991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304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D963D-ED42-462B-8232-7F66028812D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65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D590E-D4CB-4879-B695-49040088150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068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84195-2BC9-48D2-8F6C-71DC52AF28A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945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FC06A-F3D8-4F7A-8AE4-2BBFE6F82AE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907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950CB-A5B6-47CB-AAEF-509B5D172A0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125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E1641-5A75-411C-8E8C-E20A53D0401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0178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D82BC-FDF7-4B76-A5E1-316FFF15F1F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2501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0DBCF-3E12-4913-8FC9-F82090E1755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4943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A18A8-0A18-476D-938C-49F8BDF5C09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629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EABF2-B6E2-41F5-A41D-1C0EAA42E6E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7118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5C774-8518-4CCE-B547-4363CDD2C07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331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BDB62-3CCF-434A-8475-88E355920F7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48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8AE423-FD34-4072-9FD0-BB938C21A1C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5062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6C2DC-DAB7-471D-9647-6F252E87259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4115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729480-F65C-4A86-8720-F25795B441F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164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45D21F-3541-47A4-A8A3-FF22548C607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2887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8CD4C6-7FE8-4C20-82CC-59F9BB4176B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14221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E38F84-F5C3-4D93-914B-766C9C5BF1E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0953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20D0BE-1EE7-4129-9CB2-F97DA865BD1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8885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6845B0-A710-4C8A-BF15-E1DB71191C2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0391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B87F60-CFE6-4667-A717-7DFB2272F5A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2238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53FB23-7C72-46E1-9441-6BCE329CB35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3759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444487-86CC-444F-B026-FEF0ECF818E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2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177303-7123-4157-8840-38D1405402A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19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0817A3-4D66-463F-A730-B0FC7380448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53419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1CC111-FA66-40E9-94AD-AE9E231271D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2371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C297D6-94A4-4C17-9D1D-28965B8467E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6729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4B1D7A-F5FE-4516-A61C-0A52E294A32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0856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315278-F68A-4008-B7D1-325E16EC85F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5695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82DAE1-336C-46DC-919E-0A1E7F125F4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70933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02BD6B-C26E-4A28-B565-EF3DCA8DD29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9047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324B0F-F1BA-409B-B655-149FA94A332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4893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DE9B56-95DB-4471-B1F8-912F4F8DF38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1686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A23CBB-C707-410B-B0EF-43D26059912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3174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D256F6-3036-410A-801D-3D1D414246A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91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89E9E8-1709-4D73-90D7-46740BF9B61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0398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C171E1-BED5-4CD0-ACC2-0A0DCE01891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48624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40A725-6BC4-4760-91D3-7A5CAF6ABB9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016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CF5386-39A1-4158-A6D6-FCC650CB74F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46748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32B4D1-AACB-4C4B-AA22-246EA2B972F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48099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538AB9-D254-4452-B827-1D9B822E53D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96562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5BFD65-08A4-4828-B438-7299A0075B4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3384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6DC609-605B-4BCE-B84C-30BB3A19A87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3670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EF6E0A-03CD-4AD1-951D-7A1CD7C980C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3526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17FD01-9EDA-4F08-AD9C-FFA69E692EC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9402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6ED963-43EB-40C0-BB43-C6BB9DFDD58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93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08915A-DB95-4E78-B12A-294E5B4F3CC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1791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964CE6-8F6F-4903-AEAD-6C1F050E574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5887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C75822-3F15-4129-ABD6-CC5C8A2E25E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61908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D23F90-958A-4200-B13D-0AAF01E081A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01557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353B14-337E-45A6-BBAE-8C2DA13AFD5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9962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5017D-0E1B-4FD2-B542-DD41B2E162C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19280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16037A-3FB7-44C5-9197-232AC03F639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5216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881379-2734-44D5-93D3-C4F44D31695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06285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7C2E3-9B54-4D44-B1DF-9CEB481B60B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2778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4701F0-39AE-45CD-83C5-F295592902A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1221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D2D1A9-6740-4FE7-95E1-FE899605924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67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1B1E12-F942-4495-A917-FE7DC3F52CD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1368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E3ED4F-6563-46BB-96C5-1A3569B7BB2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1538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194100-2F56-40F5-8EEF-11B5A080794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3898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8F689-8E5D-4DC5-84FB-A6243ACE90D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16546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4C2433-CF09-4206-BF9A-625E5093DD3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7987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69D38E-DCDB-4914-BA1F-D98F3572331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3111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27CDBA-1530-4D12-B8F9-23B8B58CCE3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6682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5AFFDE-479A-4B9A-A48C-9FC96460068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83813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3795A3-D928-4A2C-828B-3E6380008A7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08941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BED558-7B59-495A-AE9F-72A46F5DF85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16261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442899-1703-4692-9F1C-3B37DF6DF0D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66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41BACD-CD5F-43AE-B253-51FA458CE37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4420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C83C27-606B-4351-A8CD-E735EA29830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8519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B6EB-F53A-4A6A-948A-95F2E1C1519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5106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DEC14-5A27-49EE-8401-FF6139487F6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3658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F5B36-4300-445F-B54F-8AC681B8B17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4377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218B2-AC15-4727-A3C8-686745A545E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34326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6D9EC-C89E-4FC7-BE7A-22886ACF61C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8474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3663A-505F-4347-94FE-37E5D00FD07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3581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6F7A6-9072-4AC1-B08A-9B080D7B097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1205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8EC66-BD27-43D9-96EE-4681848C2C3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671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5258E-5C63-47CE-AA76-53BF7E07184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27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C94CE1-E3EC-4F53-9DD2-1624C400F8E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2652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84A76-F289-43A5-9EC8-8E880511962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18171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67B82C-BF28-48E9-9565-B093C11D746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5004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C3B40E-05EF-4C13-A288-9C83774BDC7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3500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D512A6-209C-4FEF-AB43-F9B6AB30396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4291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B6AE0E-D71F-4E8C-856B-E202D764CB8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9294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15D2CF-AF24-45EB-B005-C1A29D556E4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2234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329BBC-07A7-494B-B0A8-2950EAC7D81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4933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CC41D4-6427-4E3A-9836-3C1ADCB7D0E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7363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C0C9DF-FB98-4F42-873E-0E0DEAFF4A1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8573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78499A-CEFF-4705-B724-999822C78BD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529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9B6E0-0E03-4406-A41D-64BA0C040CA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28528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4C0A68-8FA9-4809-9FCD-E49BA15890E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6653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6910EB-3650-4E35-A867-3AF20B7EC75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883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1659EF-399D-478D-9404-7D8A2A96F3F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0895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44CA32-0072-4F60-9ACC-A95F9AFA885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1156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8E644-4A84-409F-8B05-9B274B19902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2694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C42B64-E032-4D32-B23C-ECFAD0C1C0D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7243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DC3BC3-F019-43D8-A88D-D508832C131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3119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3454F6-5EDD-4200-9E96-4366B834D33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26795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EE6694-561C-4AC8-A5FD-02C6805DA99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19837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832B4B-118B-4213-9019-D5F242E2B1D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39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3A6443-5A1C-413C-ADF4-C94A463DC1C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3345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7366C7-3401-476D-883A-43EC297D5F4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6569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AEA097-A70C-4439-96AC-88881B3BEA3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6576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1012B3-54E2-4B1F-9C71-BEAD42EA5DA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21246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B4BA97-34AA-453C-98FC-408FD19BF67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7717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CC9DFF-F37E-445A-A629-2724ADC30D3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5660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447D20-DE9B-4821-BC2D-D8421A3C52F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30511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F06010-7CC4-455F-AB10-A8D24E7350B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54738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EE9E63-071F-497C-B818-944C0CDC4D2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48238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76F1DD-1796-4177-9ED3-84078E7FCF1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8980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23D981-52E9-48AD-8548-2DB2B5E7181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35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27918A-787A-489D-90FE-E1939778C92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5883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2C4B3E-7A00-4C6E-A0FD-02332AAD353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41572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DD1318-CCC6-444C-95A6-0024A72F23D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2234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6FFBBB-C53E-4B2E-838F-6272C87CEB4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74975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5F5D48-AC6F-427C-AD4F-4E81F6C8E97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36558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5E1B3-9ECD-4712-825D-A68B3A015DC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6198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0FE0A-461E-42BB-A90A-90CEE8DFA81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93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B57D8F-7DE3-4072-8B42-8CDF05C1444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1099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5341A2-6BC0-47B0-840F-EC397EE636E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8386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48F6A2-7F84-4CA6-A498-4DD6B221AA3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9632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91CA31-BD31-4FAA-BB5E-334F5FB245C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010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0EF854-9A81-4F81-BC02-6907156626B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4786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9EE7D4-3D91-4C63-A741-7A22654617A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445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206786-F6A1-4196-B8F4-8DF9C0FF54E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1873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0338A3-4EED-4EE8-A7D8-B003FA9E1B2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9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7301A8-57DC-4309-9218-0A03C0A423A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4240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8E6086-1F1D-41EE-AA21-45B206CEB6E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4842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578227-CFD9-4529-8D49-D0BB796094D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2095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02AE78-BD81-441E-9B08-82386D710B3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97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4E01E1-634A-475C-AC3E-B0A34F0B6CD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9939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8DB3C3-4FE3-4DA6-A906-52B15771C2D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04032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5058F3-40C8-46D6-9A07-9C8E7BC93EA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C2FD6F-CDEE-4968-87ED-5BF755B6B10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49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A68E36-F3E1-4488-A4D8-0A7B2D6C435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2113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215AC3-47EE-43FC-A54B-A213D17939B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02354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CD79C-4B76-474A-AA09-514C7E0F7F1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1348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A6CA2-AFE1-4B71-BC4B-47EB6733C70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62978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8F318-7DB3-4995-8AA0-F451A8E8018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7237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67BC8-E989-4574-AA3B-8B71E223AA1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5046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254CF-DDE7-4A6F-BAD1-4911DF22E3B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3724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B434E-6AE7-43C5-9171-4478676317E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38259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6DC9-05EF-4A7B-B919-62E67D6AF5A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804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169F8-E7F4-4242-9BC4-9156D8E37F6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0800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E54A8-A4A7-494D-BD73-7C4D28CCCEF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477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875800-E4ED-4641-A9C9-5BD2768AB90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2969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193BD-B40B-41A9-909C-7FD3970C5D3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7049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65E03-1D4E-4561-98C4-28C8E561177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3798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1F32A0-0B9C-4694-97F3-283C133039F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3677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93CE5-49C8-4D04-99A0-370795A1F76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672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F71FB4-4BEB-4199-8BC9-96D6440AC97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6601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60A54E-34F8-45E0-9620-340392C006C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8618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45AD11-6716-4834-9F2F-4D10CB7932F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0550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F00C5A-8FC2-4745-A156-B6548FC6C81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3447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5FC732-3F98-4232-9D06-65A3FEA14C7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1848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D56CA3-9B7A-4D5B-9896-79AC821A428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447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4C35FC-2838-4147-869B-4F263AABF28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3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05B7BE-03F2-47B0-A1C9-B7E23A153C4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1328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982C96-E4E8-41AF-88EA-CCDA8747228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7328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F8D05-7CCC-474F-BB9D-16B8BAE6ABC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686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B5377D-3AD8-4E00-9B37-8AFF0E4AC7D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3746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EF1044-7182-4053-B611-F3389D0070B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1938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EDC4EB-3F80-4BA5-B83E-30899F3D4E3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8682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A7E759-0D84-4BC7-B57F-5504951F70B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18410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E8F505-C1FC-4882-B246-2E04469D601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8361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6ACD74-FA68-4720-880E-78B32057D9A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8440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BDAFF9-C3A5-4CB8-92DC-66D10243402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83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D5171D-2520-4230-8CB7-73A77C0DF86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7333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31FA4-FF83-4A78-926A-0F0A1A530A0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66367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B2E6C2-D91C-47E6-9C86-C6C7CEDA936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26081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A444B2-B7D8-4D78-9048-590CED1F4D9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9310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E03818-DBF9-4C3A-9219-51C8F759055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7125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ADF636-B0EE-42F9-8E3E-B70B09F8BF2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1913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D5CC9E-AEB0-41D9-B6C7-839BF55EDCF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45632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7A0B03-FACC-462E-B076-675C831F5D9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01070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D421D5-4F3D-48E9-8BE9-9D1B6D9378F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4910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BAA78B-7C9E-43E6-9E72-7558A9130F6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7722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551A3D-804D-45D0-94D7-0E15E96880B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439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BBF36A-26DD-4CA3-B055-91D0BB41639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1396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7D7C0-3359-4516-90D6-25FACB64CB4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05772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ED58DC-59B7-4DEF-8A68-EED9470B3B3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1561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6C1D84-C434-4CEC-A55E-2D321316B2A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418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802B9C-9C52-4224-91FB-1DC749C4A58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2296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1DDF8B-FCEF-4163-970B-12131928AA7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8783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B4D2D0-F448-4144-B279-1C4C9E9870C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0952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F78563-3C7E-4530-ABD7-7B165DEC826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1523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B41CB5-BC8B-45BF-A287-01ABA6DBEA3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1603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36902A-D387-4182-ABBF-F858C8373DF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5562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42ED89-DDC9-42A8-A234-A6A27F1516A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5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8F57E2-3A0F-41D9-B349-6B03C5E7AC8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7229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A8346-99F6-4AF7-90A7-EA33CEBE515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3296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FD3986-44C4-482C-9503-118115171AF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9702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767057-A81C-4D2E-8AAB-034DAF98A4F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9224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C544D-D01D-47F7-843C-5533C46CD0C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78601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2676EF-702A-4D71-A891-F03523815FC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74746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D9552C-F62E-440A-9742-4B622520341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2482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9F9597-6E74-4C05-AB97-5638E48DB50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37790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7B089E-B600-4798-80AC-68DA4FAD50A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5452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94810-113C-41CA-9C3F-12E9288E095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07715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C4B09F-D13D-441E-929E-0C4FE48395A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51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8F00F9-7F4D-4AD1-904F-35AAC8C9271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0729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467F96-1D8A-45CB-AAD5-9890C08C2AD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9626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0AE91F-0E96-4988-B683-05140005852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539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F576CB-97C2-41E6-AAE5-B92F56F9AB8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22873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9B03B1-CAB5-4F64-9CEE-F4B2AA435D4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2148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CACC43-3CBC-43D1-AB93-FFF362AD508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6959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D3137F-FF04-4530-8951-70294DCF107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896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18777D-1422-4657-A9B7-DBE98A43A8C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7243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4DDBDF-5195-4A38-BC94-6D8151E8060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3737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55F528-F890-487C-A909-B434C9DD4F3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9615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111F31-07A1-4A9C-88E7-AA6E230569A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652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20EB75-818E-4C1E-BEFF-03D51362191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87106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A1AAE7-F9C5-4091-8E3D-2AAD5DF32BD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1904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289E7-8E54-4C14-85FE-0C520B1A935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019283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70060-F049-472E-AE0F-D70CF777232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58383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233D1-3E79-4805-9D4E-F483DA1B3FF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66262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7B009-08DB-42D4-96CC-045B61138D1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783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823F9-1413-4557-B3D5-C19E25BC8EC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2109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31DD7-E6B5-4095-B7F3-298A6018C7C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3347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9862E-EA19-47C6-91E9-0E087654158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31132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75BD2-BF3B-4A1B-A1B2-07755493003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89829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F28D4-566B-4A15-8785-0AD56E3A2A8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32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07F164-89D1-4965-BA11-9460F5DEFA3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82926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238FD-90D3-4ABB-9C76-42D3B0D3121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43606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29C75A-2AC2-4ECC-B4FA-6B4B0AFC837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0101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C4D1B4-7103-4706-8A5F-F8036C0B515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66853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E1E4E5-CF75-4731-9FE8-86234FC959E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89501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AA9A74-FC71-4888-8BDE-9DBA080E46C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16137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5EF44F-5CFC-430F-95D0-FDDD78F6655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68333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78280F-7604-4A5F-A295-321470041D8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08315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A96F19-84D1-440D-AFA0-24F9EC2AB58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2078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0A5FB3-FFCE-4E05-80F7-0B5DC799172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0191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68E5D5-DE8D-49C3-B7A2-E6E77C68D15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312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C83649-03DC-4F6F-BC77-747D14F6549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93171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1E4DC9-D1D5-4803-9E1E-6AD538B8CF8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354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5AA211-6137-45BB-87D8-577EC512B2B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3915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0E1099-4F04-44F9-8CE8-ED001ECF1CB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19394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D8A54C-38E3-46CB-B381-00520E19A9A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54548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29AF1A-C282-441F-8208-9678D586597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84046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3F7870-E660-43FA-8980-CCD2B80D479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7676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767D1E-4EE4-4D9E-9D79-A17AEA69ED4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502929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288F3D-5205-47D5-A643-23A8251DB7E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1158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CA28F7-3778-45F6-BC30-ECD0469FEA5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4215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96D1B1-BB3A-4EA5-AE72-5403405870F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78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852E5E-5B29-49F3-A996-B534D9093F8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847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DCE54B-3A9D-4FCB-83A1-1C491F22C45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574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C5C18F-6B3B-41CE-BFCF-D6C9EE5AEBF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4983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3CB580-5D33-4188-AEFA-894F573DB3E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0861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4E3D8D-CB2F-4363-BC74-E09B248A5F6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341065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CE95A-1F10-486E-8A8F-34B7315CF92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447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53E3F9-B7CF-4628-9F0F-A4A5A56AB28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28541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873E41-2419-4D94-B26B-1448C315865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1211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1183B-FCCC-4909-872E-FD18D759B02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943274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4D0FA3-DB35-4F9B-8ED7-B7FE77722C7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6347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5EE0C5-646D-4329-9275-6B1149D4B08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7030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E2F6B6-5143-44CD-885F-3C9F5262FDD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87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AA546A-84DF-4674-82E9-D7DAFE6D434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8234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170908-6411-4408-B031-CF8738D51C1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8247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0866A6-1248-4667-BFD0-5520183B036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0166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7E00AD-8C76-4019-AD72-F4E338C6E86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4339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C032B1-1C4A-4E81-9561-DE611514B15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5241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AD1AE0-FC59-4475-A0F4-E633262E264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926874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780B8A-D596-487E-8672-EAE756FAEF8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4884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B2FFD8-EF37-4E70-B13D-5CEF6F7D206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330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D1F457-A72D-4D88-BDCB-C5470507008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534068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35A2E8-815E-4C7F-BA8E-D6FDCEBCA23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4536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020518-C126-409A-A6D2-01EA4DCACF1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86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3335A9-E249-44EC-AE23-E4543947B4B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17446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DEAA44-0E49-441B-9598-9CC733D52F1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70228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00DAD-A7FD-4168-A4E0-FB1DC43D45D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18690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AEDE01-A79A-453C-AD56-C40951FCA52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916936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04DC3C-E85A-43B0-9343-C312FDD61A0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49196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342271-D450-4901-A226-A20B9096390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39109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5BBC5D-1BF0-4ABC-A103-16FA34641A2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7996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B5596E-4117-49FA-AD63-A786CFD7F27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2817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BCC8E5-33F5-4183-ADB3-ECD9FB1C575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32111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D77A47-CC54-4024-B8C2-9E5E4A95E07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58793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F94DBB-AB4C-4CA4-BA77-AA31B4ECBFC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75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2A73B0-D6F8-4BE6-B779-7C94F7A4E40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202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EC7C72-FFC9-40B3-AAC4-AE339880C03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53447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230D0E-9C3F-46AC-9CDA-F9E0042DFEF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4367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E84AD5-564A-4794-B659-015B2EB8A65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87579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3A930F-C898-47E7-BB54-CE04B821B85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515742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BA42DA-F56D-44C3-B564-37B1E82DF19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17153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C70D1-2657-4308-8A7E-E761B3D3EAE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78969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8F6E1D-3357-4FB1-AD85-3EF6E64BB77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3776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DDE3F6-61C1-466A-9E2C-2C1E893C329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83860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E5AC13-38A4-4089-BC1F-81D468472B5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6700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D9580B-408F-41B5-B0D7-CA63E45CA9F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94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90F61A-479D-48B4-B26C-E6E19D0272B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13188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73CEE3-E679-4B83-9B33-35B93FF6557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002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2F4C4-B2A2-4778-B4CB-0D753A35B31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53041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497A0-A0E8-412A-BA69-3EAE055197D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5664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778BB-714F-40EE-900D-9D70D0612E9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6584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E84F6-65A1-481F-ABCA-DDE0AFFFB1A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89106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4C22E-60FE-41DA-9C8C-0BF3CEB5525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109616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51F92-661F-44EA-B97A-FC31747BD97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604837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738EB-FD79-4688-A2A1-A258C161C42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86668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83DB9-7B55-4112-BDAB-E9AA9B917B8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34424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96EAC-032B-4D4A-8F53-084D61B6468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521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B27436-8D25-4271-9EA6-C041BA31C3A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2766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1A0A7-C82E-49C4-AA8C-A0DFAE153DE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984027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7BD11-06A4-47F0-B1C9-EB77E11BF49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63863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393E42-ED6A-4AC9-8CFF-91EEB0D63E7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892658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69384D-082D-4324-B1D3-68734370B8B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58557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68F287-C09B-4CFF-A21D-E47D89CC515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64852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3E057B-EDFB-40E9-83C0-1568C716187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7309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E933D9-A38C-462D-84A9-89176E99AAB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28175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151F9B-99EB-4B0D-828F-4C37D8269B9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7858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C1E2F3-772B-4972-889A-97BC3E0F222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54642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62C96-8334-4DD8-AF68-C4C4BEEB798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52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59FD5C-EEBF-4863-97C7-EA0E2FAF4B4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43272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5684B4-0A4C-4EA8-8612-9B2056BEBE0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55429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983B73-522D-4306-8132-B2F2B9F7068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73269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98B779-2A01-48C2-81C4-A44F5DDCAC2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9728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882A30-C22F-43D6-88EC-F7451BA4C52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93951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90074F-0B47-4DE0-8A54-22B2F2EA9F9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153060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C62759-0872-4413-80B4-F70EF199CE6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77489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754DF6-2271-4C20-BAC0-C151BDD856D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68544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A9079E-F48F-45E2-BED4-11FF0C79A95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09665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61E86F-0A03-43A3-8D63-8ACC3D4FB50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0052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D38682-0705-42F9-9813-1D9CB3F4D93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37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0B1708-2269-4EA9-A805-690264ABEA5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65785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5A18A-E41D-43F8-962C-7405431E892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074289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22BD48-7F80-4C15-AB78-E21A64A0285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14787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E74C51-0DC6-40BA-8EF5-4AC7C075152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805775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16C54B-790D-4523-BED7-96A6DBCA3D8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14045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E7F5BF-E712-4EBD-B5DA-C95EAC99CCA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7751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523176-43C8-4078-89AB-CF2905ADA38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37363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A30663-1752-429B-AC68-894BDF33BD0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77674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F7429B-16C8-4A18-8780-4A2572B53E0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834232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1A14D-17B6-4243-8B96-CB9213DAC8A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53730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F0CBBE-DD95-4184-A108-47EFE26E378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502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CC3F2-8E55-42C7-8384-6F8C65D767A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11753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1C21A6-96D5-4498-80F2-7AD272EAE1F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0777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B56C1E-8A8B-46E1-9142-47693F69B1F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97339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2F3D22-68B9-46A9-9A6C-3DA035484F0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5489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C3B2CF-1C66-4052-B033-DA25BC85820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2962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ECAB98-55AB-4433-9DE2-42AA7007CA8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31130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1FCA85-678E-48D0-9F66-40976FA51EC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6765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CF10F5-78E0-4641-82E1-25AC184BBDD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54265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43FDA7-1A39-4742-B2BF-17236F95A80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66855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12BE7F-FECC-4BCE-A408-5DC5F2EF249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52282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A1739E-D7A2-4E65-9F8A-84B65BD48B6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71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619C02-A070-496B-96AD-707B27796BF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50761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66C8EE-6E8A-4394-9C24-1AF56B4702D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31841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88B5A9-01C7-4ACA-8A62-86D7EDEAA3B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674558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F41728-C260-4FE0-B1A9-8CEADE17C76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3738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22236E-FD01-46B2-AAA6-7D5DB153605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78450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C1FE2F-8C23-4E35-A027-3FCD21362D4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50378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B88EA4-FC0C-405A-9A00-B71B668201C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614744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CAABE8-E55B-4C0D-B5BC-45A8F7E0AC3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025843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2C31E5-C296-46B6-8417-BE4C4BA76F9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27437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8BDA7A-B1AD-4785-BE68-DCA5C596956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030075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E626BC-78E4-4C49-B85E-8BD5987EBEC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1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E341DC-7E29-460E-9D78-5F00AC244EE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715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0C1475-30DC-446E-B5D1-A11B64248BF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20038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80CD4-5F69-4F31-8A60-19ED34A9173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41834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451E10-1570-484A-91E6-F0EA16D9D36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640941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8370F3-7EEB-4CAC-87E9-F23275F4201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82491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83B388-3194-4281-B1C9-E4BC80D0243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8151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912093-1F75-4423-A1C1-72260E0656E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2740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3C6C68-0323-4A9F-86A2-FD8417763A2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15967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AE7433-FA00-427E-80E7-25027856CFE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27549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484815-DCF3-4FD1-BE3D-685698D4C07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236289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49CC9F-FFCA-48F8-A23D-89B111C4122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537264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F72258-4E53-4772-A9A4-E08461EFF78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164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366A55-D5DB-467E-8FD9-B68FA3B4B7B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04247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966978-CFD5-4DFD-B9C8-86C2EDA32C6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0596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28599-B292-4F68-B800-CE7E15F3039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089900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C6FB9-1129-440D-AA9A-BBFBB8D043D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2065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884CC-2C50-4CF3-8096-B2FC6B95B0E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81835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96919-8AEC-4D6D-ADC3-DEF53D6F32C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71843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95C56-7B6B-4727-9B4B-BD311420EEB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22612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11C73-5CAE-4302-9484-7D14C185482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06416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7B3E8-B16B-4019-9C55-FF25FD09702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029895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AFF72-9D29-4C9A-89EA-32AFC55B72B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24634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7D75F-87DD-4A80-A36C-87FF43F980C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9658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D321B3-6A05-49A3-AB48-096FDA0A7E2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592550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E71DB-9030-41CA-BBB8-C30E4D0F41D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53361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7BA1AA-4EE0-4756-9159-8A6AF44A098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29209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20FD86-8170-4C6E-BA4B-4ED57DD40AE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8659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F53299-1026-4D9D-845A-816F4FCD1A5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364902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EEDEEB-F65A-4848-AE12-C40FBB980BB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65391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1722BC-8A70-4504-9FC1-7DA1D276BC4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76228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7088C6-6DD2-4EDF-946B-89884ED35AA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2936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A43575-D276-427D-A263-EC858727926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7434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66D577-A821-45F9-994C-D0FC340D041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561466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80F644-4B0B-4E47-9E0B-12683999215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551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12D91D-F077-48B1-AEC8-9B02761AC86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817471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20A0CB-0163-4296-AFC5-4410D6953A3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5245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D0634C-D7E1-4907-85AB-3D213732F84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88038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9C764D-BA6C-4F95-BFA1-FC0C7081E73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50103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509109-3A8D-423F-8AE0-8B4CF79CD72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61620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54914C-FCB4-43C6-B979-9941DCADBB6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0210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4BC2AE-4A9E-4CC2-A3BE-BC83ECFC85D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2046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3D9E5-763A-4931-A9D0-F149210A225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932557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FD3E7A-E2AE-451D-BC77-BF5D82B8FA2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836965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B286E2-6619-4541-BB3A-3A6D11E0879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108200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6F6614-999B-4E5E-8C3A-B530B2C04DE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53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211D06-B84E-40B7-A9DF-2742EEB663E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12431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3FAF94-1A33-4B67-8D1A-23E8A58D107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24039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280370-7515-4440-90AF-240399F4DCA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97480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CCA6CD-F36E-40A2-AFDA-08932948CA8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4496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7CE839-C54A-4DF6-B822-9106359722D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12759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6A8A45-F00F-4745-A654-72AF3425242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2198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E349A3-1D48-413C-B89B-DB0E7266619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02400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4A4094-9144-4331-A9E3-DA77415BDBA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94930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F513C6-B1C2-4699-B4FE-0018C0C2E35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87962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7DAF4A-B889-45CA-B8EB-9C5C929D6F1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039033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15A114-B59A-42DE-B85A-E128153D09A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172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7134B3-5D70-49DD-AD16-336759A82A2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51022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0147D9-66AB-43B9-808B-C91434931D7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2878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95C39C-5035-4150-B485-C8A097F4895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43634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265B19-8573-4A7C-A44F-69D14B25781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29812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EDE403-700E-42B5-BCD3-9F32A42B21E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854968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D24053-6FDC-49FC-8F9F-CE7D6362A75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4579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131E31-330A-45AF-B9BD-FEDF0858B53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593219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EADD6C-CCB1-4AA0-A0EA-089E190F6A5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41949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0B24F-E8A6-4744-AA6F-F9B1FCC11E0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7835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485AC4-6C25-445B-95B1-4AEAD4995C5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88646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2ACE0D-5707-4CB3-9B17-D844F3A0693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8527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6CC747-87E2-4B52-84B3-00A3E6E0049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04158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B06C78-3F13-4347-BD37-866F1A0CB30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52743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7655AC-0084-4A15-8656-6554F828AB1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44760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021DE6-FED9-4027-AD02-665B28A2C39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27547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FF974D-FB2B-4239-95D9-57DCB423B39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738841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0E538F-D604-42D0-B322-5828D5C8173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33841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0616D2-2BD6-412F-88B1-500AA936662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533211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C18845-B228-405A-ACD8-71703BD8FDD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111388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2B0978-8C52-4D06-9A04-76AC9248351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85877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79DFE6-195C-4B48-8C62-1ABF11DF0AA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427465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F363FC-3E54-4458-AED0-041AD01B8E7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0015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465352-017D-4C0D-9E50-3693D4526AC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86766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E75966-3981-456B-BD9D-70E24BFB311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1655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1DAE37-E4AB-44E3-AAFF-5C52042D069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76330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6D61F3-F979-4FE2-9527-A781325C80B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88217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BFAE7D-C3F1-43C7-84DA-E7C23408DA8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21967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2D8BE2-8FF4-493B-B6B9-30CCB94E9E8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5715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343D95-AF10-44B5-AA49-0ADB807EFA8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11198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2C64E7-942A-40A8-9503-CAA790F08AA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0231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7E85F9-BF8A-4E16-A376-5EF116B91BB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2356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A8DA7B-F790-4423-93B3-E0680504405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92661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5295CD-1EF8-4B70-9EB5-B0CF07279FC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909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722E50-9275-404B-A7A5-F91D94DD5FA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43824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61095F-02F8-4967-96A6-0CAB4605996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16474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2ABF7-F983-49FE-9AF3-54C01C9E118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89533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6E2CA-4B1F-4801-85DE-333D85DF1CE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53365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9D48C-C448-41C6-A43B-5D43B287C55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86771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D1C4D-5792-4471-A365-CA520251182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82089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7974A-C846-46DA-B208-707CBFE0AC0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41418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AF8E5-17DA-42C1-B8D0-B43873FAAB3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34004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790F9-1C3F-41FC-B79D-071C943C94C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179343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9AEB8-6942-4374-8F3B-E3321C28F09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154748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EDC00-36E4-495A-849C-8C1BBE4BDDD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73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15DF2-C0EA-484D-A2C5-D5E61D8627B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331829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F6D49-5AD3-48C7-A584-1E66C610686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453546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E54C7E-84B5-4A10-B967-31D6889E716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100537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C6FF59-0E39-43E0-BD92-CED869AC4C8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53183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2EDBBF-F1A4-4A12-A175-500B99ABFCE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11920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ACA48C-79E1-40C0-8B9D-E7F7841B664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77821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75DECE-97B5-46FE-B86B-1DB22759D97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631938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A97AB6-CCA0-4BD2-B796-DA1E65E2D2E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293148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5CBCEE-3C7A-48CA-9052-655B0D8273B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744735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06AF5-AD26-43A1-BC92-9C4CBB00F58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549905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0DE16C-958B-4EF9-B764-BD6AEDC1B0C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1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E1C396-5053-44BC-B24A-8B0E37F15DA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743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DA8735-7DF4-4228-9EBF-77D1F1E73F0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885311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80C275-32AB-4C01-AAE4-BE3E85212FA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249422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97439D-F0FC-42A1-B2CF-6106A1D87D9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75440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C5D05E-D3DA-438C-928A-13482FB81F5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258010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78E2EB-DCE8-4319-86AB-8A80D28320A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5972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09828A-4F1F-4B4F-B6EA-0A16AAF2DD5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961159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A7C4D4-3F09-4E38-9D32-E5390965399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56170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C21FF9-D123-4748-BE89-B9811EE3E70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99477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0C00E2-5DAA-4950-B249-036E28CDC84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24577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A3B88F-1B8C-41EA-ACDB-2210257350C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67704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70B2AE-8B4D-4C84-B0A3-832A4F9E0A5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39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1163EE-D81F-49ED-A8CE-415683F5C6C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687711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889852-C5D9-4BBE-BB4B-95EBF297ECB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33005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A63CC9-16DF-400B-B338-EA07DAF1367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31391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461E8F-3891-4BBD-8A61-CBAF4757A16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587000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82A47E-2A7E-4F52-AD05-D41294E85E1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492434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F76516-C2DB-4108-8778-67A8BCD1A4E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370221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E7C28A-5EDC-4C03-9269-3378F9C9BF5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49864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5802AF-59BB-4171-831E-DE597DFB1FF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3892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45F1C-35B8-4E3D-A9F7-FE1F13F2986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50397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79CBCC-337A-48AA-A7AA-BFD6CCC0196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30480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E14D09-2FFC-4106-90F0-BD8840F3AB1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62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1995F1-E218-4556-BC66-DC82325EF8E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868383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6DF43F-2EDB-438D-B6F0-EC982510489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60133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5FB1A3-42D4-48CD-B97A-62463E18037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05014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04857D-992F-4E7D-AB76-2769235C642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82929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1C25FC-5375-45AE-8298-FF95C011C8F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1664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29639C-8B5F-47D9-B2D8-7E3B08F8DA0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50517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F7BC3F-3400-4AA4-AC17-E7F05544790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9853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2E87FC-8146-4B6B-AB76-729CE21D248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89328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67CDB-611E-448D-971A-F01803324CF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100473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9A76DC-04D8-4B53-97C6-1A8B91D867E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81387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4FE094-3EEC-4A54-926B-770AF381D07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68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8F183A-00B0-4C31-862B-E8E7CD882C6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71092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5C070-2626-4ED5-ACBE-D47F9719E34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54755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8D7C73-1C61-45E5-A80A-B8B47A862D4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46907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BC4986-B11C-4D5C-A8E6-DFE32B9F9A7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24714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829A92-3F77-4E13-B2CF-ADD643D29DF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59952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A7068E-3E7A-48B9-9713-72C70E55F87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13189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DD54B8-21BD-40A2-B5BD-E24FA6DA378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94512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C6C3A0-EAC6-48E5-95BD-161AE41879C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7026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2626D8-93DF-4DFA-A228-99D2F7C2811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391790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5E50DD-5487-406C-A766-A590431E99E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125525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E48BEA-A74F-439F-967C-9379F632852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01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CE1466-B8BD-47C5-8039-EE83E0BFCE8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014334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2C9BE3-FBD5-4C5E-B7D1-3ECA76E15F6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3264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448C31-461C-4C94-837B-A3FE9EDDBBA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064576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A68C89-BB31-4565-B8B1-82B401076D7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52353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F60039-3DC0-47EB-BE8D-1679EB5D88B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1616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2C202E-BF2C-42A4-A3A4-D69A0FF9F42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23012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7A8132-6424-49C6-91F1-5A4ED2B37F1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31956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42B65C-4E39-4E4F-AC63-39778379838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1835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2B16BF-CD80-44D9-B880-7CAC4978716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0465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678938-D1EF-41A9-80C1-C7C8DF43F03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406960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78DDCF-7760-4CE9-8B2D-629B1FB2764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20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8894B0-C416-4CA8-B916-4639F7939F1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0496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E6A774-0DF8-43D5-8E2E-17228A0F7E7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251659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6E6F2-DA1F-4A2B-A8B4-84AE894BC8B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066429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F2950-312D-4210-835D-332FDA4A6DC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62648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69D0D-8C8A-4450-9B00-78E7AA95387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23590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79698-F4D1-4377-9DB1-77A43897626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2068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BEDAF-BCD8-4E04-8383-1092258B465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090582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8CF96-5E32-4193-B8CE-E3D657A235D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710212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4752D-4820-44D9-87BB-75A94743712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70327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A5E58-3B75-4046-BC84-5F3D3C84227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892094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A270E-F8AC-4A24-B0B4-63D43D13F91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5902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85AB51-A1FB-4BB7-A8FB-B39875F48DB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27265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39F29-CEC6-433C-9252-CEC05E1B117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270187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EEC9E-0349-4CBD-A89B-79B7B4F5B18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60817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44D5B-3100-4549-9589-2E73C462A6A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11917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7CDB4-9B77-4EF8-9781-F32FEBA728F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88792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0852F-6135-4AFA-9549-FC7F153A18C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351057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80CCF-8406-4837-B736-C5B7894B675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56156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16942-972D-420F-8142-6BC7F631E81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27954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E0BBD-0BB2-451F-82BB-27B8F07B10C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008566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8311D-24A8-43CB-A4F8-B0EE98C1692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46786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87EBE-48C1-4178-A63D-DF55958087E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0977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5D5E5A-BC17-474F-AE95-737813A5CCB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21700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8A898-7062-4CC1-8DC7-5D79441F85B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27617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2A159F-DF6A-4BF0-A6C1-1E05BB5C90E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73320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961422-66A8-4873-B9A7-C90AE1991DE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391185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260457-420A-4525-AAB9-808DB9EF5D0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445095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9DB67D-C142-445E-9913-B95EDFCA43D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03303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4AB5F1-3879-4022-9327-4A1674569A6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17972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D04142-85CD-4A88-A795-455464F201E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918201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CA468E-9CE0-45CE-BD61-28F9DE8102C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46943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556B59-6710-4171-A59C-3C4C9BE50B6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216091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C7563-C5A0-4464-B7F7-75466102AB7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2828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ADF78D-D109-426A-B4F9-C0F2AC3D226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21629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84F89A-C271-43C3-83E9-27FB9A9514B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947062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77FF92-1FC9-45E1-8528-B60A4A31555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720148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EBDE6F-1742-4E28-8131-AC64A1C8F37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93858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E9A92F-5A02-406E-81C9-5C5D56E5635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51721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5411E0-A72C-4124-A1AE-1F99519A7CA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78082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AAE895-43C6-4138-ABC8-8F4FF9AA91E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927743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D36265-E71F-489A-826B-9B65483FB1E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9471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9C38F-BD36-4C7E-97BB-4A5C7348592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698101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FA66E9-B279-4ADA-BF4B-E7B5BB5EE43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39656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87F764-492E-434C-92AF-2AD524260CB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48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D7CFE0-11F5-4A3A-94FD-2F1A4C911F4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06390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BCDA80-E796-4508-862C-737B8952928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414212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34B4A0-1584-416B-BC61-4556BC1A347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88788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04ABE2-8DE1-4D47-9839-D2EE639B648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35140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99F8C-0061-4FAF-A4EB-D65E186276E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16548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1802E8-3509-4268-BDA3-79753BA3AE9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85784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3C61D4-F30B-4860-870C-8749A8398C2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73805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A6CE97-EFD9-449B-A511-0DAEFB65C3C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809065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D807C3-86CF-44C2-8D40-65DA0EF2587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56309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F4E8DC-558B-4365-8E8E-093E41C3530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84960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C11575-A72B-4CE9-AEDF-8C62FE235BB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5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EA1197-2B0D-4CAC-8D8D-D368154B7EC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36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EBDD64-BEDB-4979-A756-0A92B86FB72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429992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5F953-518E-4CBA-BCC7-0C835F32751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38142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448FBC-32CE-4989-9DD2-4A53B4C162A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55504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28114B-E0DC-4745-A92E-53E1B031FBF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22868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C5150B-D65F-4D6B-8301-CE278D6AC51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26726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CFBD5-5D6F-4E96-A301-39AC9B994B3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920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EC9E22-33C4-4BF1-A45E-F25B11C86CE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43540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45D6FF-C14D-435D-984F-3B9D7573D69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65839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01790D-974E-4D60-B909-E77E9DBDB9E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44205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C4D435-B701-4928-AB00-3D36DFC5FE6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778161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AAA514-7FBD-422B-A303-00F0CD76728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128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9FCB93-03B9-4D51-8465-A830F8F5383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53103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06DF94-8A29-4B36-9CBB-2E3D2CE33EC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273343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311272-0471-49EA-A35A-8314D014E2E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32804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1C67C6-F81A-41A0-913B-5929B714352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11018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D1C1A5-B106-445F-8FCC-4F73C5C7BAE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193559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711940-F03D-4ABA-8678-580D284CE64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409512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BDCE65-97AA-488B-88D9-DB3133200E5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93664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4C2660-F277-4524-819E-DFC043C39AF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97890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C5694B-BE14-42AD-999A-254003F60F9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95680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1E7D4A-4E9B-4EA2-AB97-7C3D2F9E0FC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195405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824BDF-631C-41AA-9425-AB85A57687E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369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404EB6-14A7-4BA5-BEEB-BDEA95B6D80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6075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BD13CF-C372-420C-9D00-F99BC0A076F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907534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168253-A297-4EAF-99DE-9BE09D7BD8E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6700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7DE4FF-3A33-463E-828D-B89990CB7DA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95182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3BAC66-2572-497E-8DB8-85A6F605A41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19598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B39838-13E5-4E92-AA04-D2254D31300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20600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03C701-839E-4E54-87C9-D98A09182E6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70998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6210C2-2D1E-480B-B5C1-A3B6C214378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42099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2A6640-77E5-4367-B0CE-2CAECB92B9B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09352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7584D5-4F28-4F15-89CF-6A831DEF2F5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52260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87EBD8-5A5D-4C91-A6DF-CA84363EAF2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4342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741A94-75BE-4758-AAD7-987A47D3EF0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62833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C248BE-E74C-4330-804A-27CE142AB0D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07094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2F858-C0FE-481F-A53C-218D1333DC0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12611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91C4F-221C-44D1-8FDC-F93A90DB8DF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93269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53FE9-8A03-4767-8B24-5C20E324833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01256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2193B-818F-49AE-A1CB-F047E1BD6D0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28931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0BD48-E21D-427B-9D1D-BE739CF56E8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814456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27D10-8CCD-4197-95F9-902CB35F7F1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653987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25817-846B-4C95-B989-C58E0A678F9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76209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EBF81-D4F7-474B-97A0-54B083021C8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51030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7B2A3-1F87-4DDE-BB6D-1111E89FE6A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66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C95D60-02C1-48BB-A498-423BD10EBFA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46914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4F259-6AA5-4305-8971-0870C7C6198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81646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0D2957-AC5C-4481-92B0-5C9DA62F83D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16589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D827F1-2F45-4E85-9934-FB4D2CA94BA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687496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231361-264C-4F13-A1F0-1398302F2B6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95837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EE2977-C481-41A8-A653-36B769E8B4B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959127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EC7B41-07E2-4F1E-B1DD-D86C459F7DF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72401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5D26F1-0945-4A94-A03A-F7D6B3CE055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924469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106D6A-4C52-4DB5-BEE0-F303BE4229F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1857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C2C9DB-5B33-496D-A4F1-A396D9EA3AA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20345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EA5567-CB3C-4217-9799-A56A4872C49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568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77E7BA-F5E6-46F9-B619-7B9EAA71979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731110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7A04A3-C50A-4C66-8AAD-FDB101EC415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204816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205D3-DF03-416A-BF71-2F0FD46E636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89655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AE4CE0-F9DC-4CB5-B80C-992E955034A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16593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8D5591-CB6C-4A73-870B-8F71DFCA580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53649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95AA11-ACC1-4D49-AF48-C8500E0D68E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47374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796028-4899-4CE6-847A-46AF1D3A4E8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95808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C28500-3A03-47CE-9B43-5FB5212C090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9876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B3ED54-38BE-437D-B1DA-22E1BEAD1C4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634723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918599-EFAA-4325-80CD-6795F0303A9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539956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8AFED5-4217-400E-8787-BF6D8AA523E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5766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F72647-9F34-4824-A45D-0370BCA8985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3695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938544-A3AD-4604-98E3-3F4B47EA127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88064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CEC75-9520-4C88-B8A1-8F246447C4B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95598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B4EB8B-125B-4A64-8DC2-AD2F2A3863F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91751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F18AF7-30E9-436D-8C70-F03DF2549E2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11396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02F864-9B9F-45BE-8AC0-6DCBFE3AD8F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02009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4BE95F-773F-4774-BFD8-7C0AA78F481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681780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A14C53-D0D9-4BAF-83E3-7CE78CC6A2D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24279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3C7B35-EB18-4BC1-869F-5251657BD4F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239802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B6D077-916B-4624-B80F-7B8634A066F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38500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60B94B-EE8E-4D67-92EF-60841EA04CA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66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EC0E0-2510-4F29-9032-B1A2F940A09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12139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13897B-BE0F-41FB-8D47-7CA69F1C51E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771098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495E38-7986-4940-9A41-14243B36136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596469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7AB6D-CBD4-4513-A183-3EEAB337BAD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99337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E0CC39-109F-4122-A46F-A6687CB3F0F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242802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07651F-1DD0-41FA-8D94-BE3D0258A36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85310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4CD84A-2E1F-4C78-9C91-1263115437C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23824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E5D8A2-5FAA-4AC6-A467-33E781A05FA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9133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B474A2-6515-43BC-8A7A-CEB22F41AEF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1347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832A7D-E8DB-40BF-9F8C-B0B27BA4571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47063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1D571E-810E-4D19-93A8-BC6EE3ECE41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134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E94543-DAD2-4DBD-B0E6-D8662D340DE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096219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D12D42-26D3-4F45-B3BE-574848DA52A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992976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B5322D-246C-4AFA-AC2E-63D37332DD8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475718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A71833-584E-4A22-808E-AFCB9B91041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83497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4C000F-77D4-4886-86B8-79A751DF7AC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215293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98BAD2-CAB0-409D-B64B-3A810DFFA62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33109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A700E9-8DDB-48C4-A785-B7D239C4EAC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14739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AAE757-CC1E-4603-9EF6-1488885B8A1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39539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8A5C4E-5BE7-491C-8501-E255B553964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756953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BE77F3-2C11-465F-B311-B6F27709E62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744688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924491-A986-4DE3-915C-4DB58E60DE8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859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BAFB18-4E46-4F86-95C9-AED351279BD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695616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02DD1A-DC6A-4B43-9FBD-257808F16A3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13524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83A743-75FD-4639-9F73-F720F67CE15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07888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260DCC-1C3B-4461-8E07-524690B6F6C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79175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87D22E-CA40-4E49-898F-2CF99D7DDAD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17204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412AD9-0808-4DF4-A960-A6446E2E779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46033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056710-3782-4C37-8407-FF314B18614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29256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130255-08FB-40F2-84C5-F1C91D15999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250215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6854EE-0FD9-4DC3-A31A-94B0EA6FDD1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115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28F13D-6285-40DD-922F-8E3922952A0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43078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95F0FB-E251-4E4C-9E4F-25E339AEA14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9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31700-2BB0-4974-B030-F7335ED6D51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561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0A3402-01C6-4DAB-8347-0FF14F5372D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21685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91A2EA-EB07-4624-A3E6-DD05DD61545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865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E49FA4-34BA-43BD-89EA-D24E749F507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000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90CDE8-021D-446B-B32A-81078FBF335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362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DCF84C-DD75-4767-8895-CE750D96707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2358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3B7D15-8223-43F7-AD6E-BFC82664189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8769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D90175-FA6D-4DF0-9BDD-A99A9A07EB8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017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254AFD-A0FA-4941-A053-A04F61DE26F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539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B84E86-61DE-4FFA-9A76-73759B12621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227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845C14-A766-457A-9721-F1F44A7A6FD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85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ECE407-A5AF-471C-8666-4260BBCFDEB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7CFC3E-6371-487D-A683-AC3642A2D6A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649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609600"/>
            <a:ext cx="20923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763" y="609600"/>
            <a:ext cx="61277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7F6312-57F1-46D9-955D-776BA8B4085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4304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1B906D-9B96-4217-9BE4-44FD2457562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226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083D01-0DFC-4F9A-A542-4B820DE2055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557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286000"/>
            <a:ext cx="41100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86000"/>
            <a:ext cx="41100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133733-B086-4CBC-B3D3-1B0BEABD797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904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C15A0D-E961-44DD-98F8-D4FCAB5D5B9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815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265F4F-8060-47AD-956D-E1B0E413399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520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BD5081-FF91-441B-9968-96208196076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402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B9063A-F8DB-4DFB-A457-3624CF69C3A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2178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D96F4F-C100-4B9E-A119-F79496508D0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208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DB953B-2444-4722-80C7-0C1ACF1BE56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4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theme" Target="../theme/theme30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theme" Target="../theme/theme38.xml"/><Relationship Id="rId5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6.xml"/><Relationship Id="rId11" Type="http://schemas.openxmlformats.org/officeDocument/2006/relationships/theme" Target="../theme/theme39.xml"/><Relationship Id="rId5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92.xml"/><Relationship Id="rId1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6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12.xml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theme" Target="../theme/theme42.xml"/><Relationship Id="rId5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theme" Target="../theme/theme43.xml"/><Relationship Id="rId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theme" Target="../theme/theme44.xml"/><Relationship Id="rId5" Type="http://schemas.openxmlformats.org/officeDocument/2006/relationships/slideLayout" Target="../slideLayouts/slideLayout435.xml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theme" Target="../theme/theme45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8.xml"/><Relationship Id="rId3" Type="http://schemas.openxmlformats.org/officeDocument/2006/relationships/slideLayout" Target="../slideLayouts/slideLayout453.xml"/><Relationship Id="rId7" Type="http://schemas.openxmlformats.org/officeDocument/2006/relationships/slideLayout" Target="../slideLayouts/slideLayout45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52.xml"/><Relationship Id="rId1" Type="http://schemas.openxmlformats.org/officeDocument/2006/relationships/slideLayout" Target="../slideLayouts/slideLayout451.xml"/><Relationship Id="rId6" Type="http://schemas.openxmlformats.org/officeDocument/2006/relationships/slideLayout" Target="../slideLayouts/slideLayout456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455.xml"/><Relationship Id="rId10" Type="http://schemas.openxmlformats.org/officeDocument/2006/relationships/slideLayout" Target="../slideLayouts/slideLayout460.xml"/><Relationship Id="rId4" Type="http://schemas.openxmlformats.org/officeDocument/2006/relationships/slideLayout" Target="../slideLayouts/slideLayout454.xml"/><Relationship Id="rId9" Type="http://schemas.openxmlformats.org/officeDocument/2006/relationships/slideLayout" Target="../slideLayouts/slideLayout459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8.xml"/><Relationship Id="rId3" Type="http://schemas.openxmlformats.org/officeDocument/2006/relationships/slideLayout" Target="../slideLayouts/slideLayout463.xml"/><Relationship Id="rId7" Type="http://schemas.openxmlformats.org/officeDocument/2006/relationships/slideLayout" Target="../slideLayouts/slideLayout46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62.xml"/><Relationship Id="rId1" Type="http://schemas.openxmlformats.org/officeDocument/2006/relationships/slideLayout" Target="../slideLayouts/slideLayout461.xml"/><Relationship Id="rId6" Type="http://schemas.openxmlformats.org/officeDocument/2006/relationships/slideLayout" Target="../slideLayouts/slideLayout466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65.xml"/><Relationship Id="rId10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64.xml"/><Relationship Id="rId9" Type="http://schemas.openxmlformats.org/officeDocument/2006/relationships/slideLayout" Target="../slideLayouts/slideLayout469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8.xml"/><Relationship Id="rId3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75.xml"/><Relationship Id="rId10" Type="http://schemas.openxmlformats.org/officeDocument/2006/relationships/slideLayout" Target="../slideLayouts/slideLayout480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8.xml"/><Relationship Id="rId3" Type="http://schemas.openxmlformats.org/officeDocument/2006/relationships/slideLayout" Target="../slideLayouts/slideLayout483.xml"/><Relationship Id="rId7" Type="http://schemas.openxmlformats.org/officeDocument/2006/relationships/slideLayout" Target="../slideLayouts/slideLayout48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82.xml"/><Relationship Id="rId1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6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8.xml"/><Relationship Id="rId3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6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94.xml"/><Relationship Id="rId9" Type="http://schemas.openxmlformats.org/officeDocument/2006/relationships/slideLayout" Target="../slideLayouts/slideLayout499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8.xml"/><Relationship Id="rId3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50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02.xml"/><Relationship Id="rId1" Type="http://schemas.openxmlformats.org/officeDocument/2006/relationships/slideLayout" Target="../slideLayouts/slideLayout501.xml"/><Relationship Id="rId6" Type="http://schemas.openxmlformats.org/officeDocument/2006/relationships/slideLayout" Target="../slideLayouts/slideLayout506.xml"/><Relationship Id="rId11" Type="http://schemas.openxmlformats.org/officeDocument/2006/relationships/theme" Target="../theme/theme51.xml"/><Relationship Id="rId5" Type="http://schemas.openxmlformats.org/officeDocument/2006/relationships/slideLayout" Target="../slideLayouts/slideLayout505.xml"/><Relationship Id="rId10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504.xml"/><Relationship Id="rId9" Type="http://schemas.openxmlformats.org/officeDocument/2006/relationships/slideLayout" Target="../slideLayouts/slideLayout50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8.xml"/><Relationship Id="rId3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12.xml"/><Relationship Id="rId1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6.xml"/><Relationship Id="rId11" Type="http://schemas.openxmlformats.org/officeDocument/2006/relationships/theme" Target="../theme/theme52.xml"/><Relationship Id="rId5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9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8.xml"/><Relationship Id="rId3" Type="http://schemas.openxmlformats.org/officeDocument/2006/relationships/slideLayout" Target="../slideLayouts/slideLayout523.xml"/><Relationship Id="rId7" Type="http://schemas.openxmlformats.org/officeDocument/2006/relationships/slideLayout" Target="../slideLayouts/slideLayout5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22.xml"/><Relationship Id="rId1" Type="http://schemas.openxmlformats.org/officeDocument/2006/relationships/slideLayout" Target="../slideLayouts/slideLayout521.xml"/><Relationship Id="rId6" Type="http://schemas.openxmlformats.org/officeDocument/2006/relationships/slideLayout" Target="../slideLayouts/slideLayout526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525.xml"/><Relationship Id="rId10" Type="http://schemas.openxmlformats.org/officeDocument/2006/relationships/slideLayout" Target="../slideLayouts/slideLayout530.xml"/><Relationship Id="rId4" Type="http://schemas.openxmlformats.org/officeDocument/2006/relationships/slideLayout" Target="../slideLayouts/slideLayout524.xml"/><Relationship Id="rId9" Type="http://schemas.openxmlformats.org/officeDocument/2006/relationships/slideLayout" Target="../slideLayouts/slideLayout529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8.xml"/><Relationship Id="rId3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32.xm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535.xml"/><Relationship Id="rId10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8.xml"/><Relationship Id="rId3" Type="http://schemas.openxmlformats.org/officeDocument/2006/relationships/slideLayout" Target="../slideLayouts/slideLayout543.xml"/><Relationship Id="rId7" Type="http://schemas.openxmlformats.org/officeDocument/2006/relationships/slideLayout" Target="../slideLayouts/slideLayout5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42.xml"/><Relationship Id="rId1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6.xml"/><Relationship Id="rId11" Type="http://schemas.openxmlformats.org/officeDocument/2006/relationships/theme" Target="../theme/theme55.xml"/><Relationship Id="rId5" Type="http://schemas.openxmlformats.org/officeDocument/2006/relationships/slideLayout" Target="../slideLayouts/slideLayout545.xml"/><Relationship Id="rId10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9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theme" Target="../theme/theme56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8.xml"/><Relationship Id="rId3" Type="http://schemas.openxmlformats.org/officeDocument/2006/relationships/slideLayout" Target="../slideLayouts/slideLayout563.xml"/><Relationship Id="rId7" Type="http://schemas.openxmlformats.org/officeDocument/2006/relationships/slideLayout" Target="../slideLayouts/slideLayout56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2.xml"/><Relationship Id="rId1" Type="http://schemas.openxmlformats.org/officeDocument/2006/relationships/slideLayout" Target="../slideLayouts/slideLayout561.xml"/><Relationship Id="rId6" Type="http://schemas.openxmlformats.org/officeDocument/2006/relationships/slideLayout" Target="../slideLayouts/slideLayout566.xml"/><Relationship Id="rId11" Type="http://schemas.openxmlformats.org/officeDocument/2006/relationships/theme" Target="../theme/theme57.xml"/><Relationship Id="rId5" Type="http://schemas.openxmlformats.org/officeDocument/2006/relationships/slideLayout" Target="../slideLayouts/slideLayout565.xml"/><Relationship Id="rId10" Type="http://schemas.openxmlformats.org/officeDocument/2006/relationships/slideLayout" Target="../slideLayouts/slideLayout570.xml"/><Relationship Id="rId4" Type="http://schemas.openxmlformats.org/officeDocument/2006/relationships/slideLayout" Target="../slideLayouts/slideLayout564.xml"/><Relationship Id="rId9" Type="http://schemas.openxmlformats.org/officeDocument/2006/relationships/slideLayout" Target="../slideLayouts/slideLayout569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8.xml"/><Relationship Id="rId3" Type="http://schemas.openxmlformats.org/officeDocument/2006/relationships/slideLayout" Target="../slideLayouts/slideLayout573.xml"/><Relationship Id="rId7" Type="http://schemas.openxmlformats.org/officeDocument/2006/relationships/slideLayout" Target="../slideLayouts/slideLayout57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72.xml"/><Relationship Id="rId1" Type="http://schemas.openxmlformats.org/officeDocument/2006/relationships/slideLayout" Target="../slideLayouts/slideLayout571.xml"/><Relationship Id="rId6" Type="http://schemas.openxmlformats.org/officeDocument/2006/relationships/slideLayout" Target="../slideLayouts/slideLayout576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75.xml"/><Relationship Id="rId10" Type="http://schemas.openxmlformats.org/officeDocument/2006/relationships/slideLayout" Target="../slideLayouts/slideLayout580.xml"/><Relationship Id="rId4" Type="http://schemas.openxmlformats.org/officeDocument/2006/relationships/slideLayout" Target="../slideLayouts/slideLayout574.xml"/><Relationship Id="rId9" Type="http://schemas.openxmlformats.org/officeDocument/2006/relationships/slideLayout" Target="../slideLayouts/slideLayout579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8.xml"/><Relationship Id="rId3" Type="http://schemas.openxmlformats.org/officeDocument/2006/relationships/slideLayout" Target="../slideLayouts/slideLayout583.xml"/><Relationship Id="rId7" Type="http://schemas.openxmlformats.org/officeDocument/2006/relationships/slideLayout" Target="../slideLayouts/slideLayout58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82.xml"/><Relationship Id="rId1" Type="http://schemas.openxmlformats.org/officeDocument/2006/relationships/slideLayout" Target="../slideLayouts/slideLayout581.xml"/><Relationship Id="rId6" Type="http://schemas.openxmlformats.org/officeDocument/2006/relationships/slideLayout" Target="../slideLayouts/slideLayout586.xml"/><Relationship Id="rId11" Type="http://schemas.openxmlformats.org/officeDocument/2006/relationships/theme" Target="../theme/theme59.xml"/><Relationship Id="rId5" Type="http://schemas.openxmlformats.org/officeDocument/2006/relationships/slideLayout" Target="../slideLayouts/slideLayout585.xml"/><Relationship Id="rId10" Type="http://schemas.openxmlformats.org/officeDocument/2006/relationships/slideLayout" Target="../slideLayouts/slideLayout590.xml"/><Relationship Id="rId4" Type="http://schemas.openxmlformats.org/officeDocument/2006/relationships/slideLayout" Target="../slideLayouts/slideLayout584.xml"/><Relationship Id="rId9" Type="http://schemas.openxmlformats.org/officeDocument/2006/relationships/slideLayout" Target="../slideLayouts/slideLayout5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8.xml"/><Relationship Id="rId3" Type="http://schemas.openxmlformats.org/officeDocument/2006/relationships/slideLayout" Target="../slideLayouts/slideLayout593.xml"/><Relationship Id="rId7" Type="http://schemas.openxmlformats.org/officeDocument/2006/relationships/slideLayout" Target="../slideLayouts/slideLayout5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92.xml"/><Relationship Id="rId1" Type="http://schemas.openxmlformats.org/officeDocument/2006/relationships/slideLayout" Target="../slideLayouts/slideLayout591.xml"/><Relationship Id="rId6" Type="http://schemas.openxmlformats.org/officeDocument/2006/relationships/slideLayout" Target="../slideLayouts/slideLayout596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95.xml"/><Relationship Id="rId10" Type="http://schemas.openxmlformats.org/officeDocument/2006/relationships/slideLayout" Target="../slideLayouts/slideLayout600.xml"/><Relationship Id="rId4" Type="http://schemas.openxmlformats.org/officeDocument/2006/relationships/slideLayout" Target="../slideLayouts/slideLayout594.xml"/><Relationship Id="rId9" Type="http://schemas.openxmlformats.org/officeDocument/2006/relationships/slideLayout" Target="../slideLayouts/slideLayout599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8.xml"/><Relationship Id="rId3" Type="http://schemas.openxmlformats.org/officeDocument/2006/relationships/slideLayout" Target="../slideLayouts/slideLayout603.xml"/><Relationship Id="rId7" Type="http://schemas.openxmlformats.org/officeDocument/2006/relationships/slideLayout" Target="../slideLayouts/slideLayout60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02.xml"/><Relationship Id="rId1" Type="http://schemas.openxmlformats.org/officeDocument/2006/relationships/slideLayout" Target="../slideLayouts/slideLayout601.xml"/><Relationship Id="rId6" Type="http://schemas.openxmlformats.org/officeDocument/2006/relationships/slideLayout" Target="../slideLayouts/slideLayout606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605.xml"/><Relationship Id="rId10" Type="http://schemas.openxmlformats.org/officeDocument/2006/relationships/slideLayout" Target="../slideLayouts/slideLayout610.xml"/><Relationship Id="rId4" Type="http://schemas.openxmlformats.org/officeDocument/2006/relationships/slideLayout" Target="../slideLayouts/slideLayout604.xml"/><Relationship Id="rId9" Type="http://schemas.openxmlformats.org/officeDocument/2006/relationships/slideLayout" Target="../slideLayouts/slideLayout60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8.xml"/><Relationship Id="rId3" Type="http://schemas.openxmlformats.org/officeDocument/2006/relationships/slideLayout" Target="../slideLayouts/slideLayout613.xml"/><Relationship Id="rId7" Type="http://schemas.openxmlformats.org/officeDocument/2006/relationships/slideLayout" Target="../slideLayouts/slideLayout6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12.xml"/><Relationship Id="rId1" Type="http://schemas.openxmlformats.org/officeDocument/2006/relationships/slideLayout" Target="../slideLayouts/slideLayout611.xml"/><Relationship Id="rId6" Type="http://schemas.openxmlformats.org/officeDocument/2006/relationships/slideLayout" Target="../slideLayouts/slideLayout616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615.xml"/><Relationship Id="rId10" Type="http://schemas.openxmlformats.org/officeDocument/2006/relationships/slideLayout" Target="../slideLayouts/slideLayout620.xml"/><Relationship Id="rId4" Type="http://schemas.openxmlformats.org/officeDocument/2006/relationships/slideLayout" Target="../slideLayouts/slideLayout614.xml"/><Relationship Id="rId9" Type="http://schemas.openxmlformats.org/officeDocument/2006/relationships/slideLayout" Target="../slideLayouts/slideLayout619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8.xml"/><Relationship Id="rId3" Type="http://schemas.openxmlformats.org/officeDocument/2006/relationships/slideLayout" Target="../slideLayouts/slideLayout623.xml"/><Relationship Id="rId7" Type="http://schemas.openxmlformats.org/officeDocument/2006/relationships/slideLayout" Target="../slideLayouts/slideLayout6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22.xml"/><Relationship Id="rId1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6.xml"/><Relationship Id="rId11" Type="http://schemas.openxmlformats.org/officeDocument/2006/relationships/theme" Target="../theme/theme63.xml"/><Relationship Id="rId5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9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8.xml"/><Relationship Id="rId3" Type="http://schemas.openxmlformats.org/officeDocument/2006/relationships/slideLayout" Target="../slideLayouts/slideLayout633.xml"/><Relationship Id="rId7" Type="http://schemas.openxmlformats.org/officeDocument/2006/relationships/slideLayout" Target="../slideLayouts/slideLayout6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32.xml"/><Relationship Id="rId1" Type="http://schemas.openxmlformats.org/officeDocument/2006/relationships/slideLayout" Target="../slideLayouts/slideLayout631.xml"/><Relationship Id="rId6" Type="http://schemas.openxmlformats.org/officeDocument/2006/relationships/slideLayout" Target="../slideLayouts/slideLayout636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635.xml"/><Relationship Id="rId10" Type="http://schemas.openxmlformats.org/officeDocument/2006/relationships/slideLayout" Target="../slideLayouts/slideLayout640.xml"/><Relationship Id="rId4" Type="http://schemas.openxmlformats.org/officeDocument/2006/relationships/slideLayout" Target="../slideLayouts/slideLayout634.xml"/><Relationship Id="rId9" Type="http://schemas.openxmlformats.org/officeDocument/2006/relationships/slideLayout" Target="../slideLayouts/slideLayout639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8.xml"/><Relationship Id="rId3" Type="http://schemas.openxmlformats.org/officeDocument/2006/relationships/slideLayout" Target="../slideLayouts/slideLayout643.xml"/><Relationship Id="rId7" Type="http://schemas.openxmlformats.org/officeDocument/2006/relationships/slideLayout" Target="../slideLayouts/slideLayout6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42.xml"/><Relationship Id="rId1" Type="http://schemas.openxmlformats.org/officeDocument/2006/relationships/slideLayout" Target="../slideLayouts/slideLayout641.xml"/><Relationship Id="rId6" Type="http://schemas.openxmlformats.org/officeDocument/2006/relationships/slideLayout" Target="../slideLayouts/slideLayout646.xml"/><Relationship Id="rId11" Type="http://schemas.openxmlformats.org/officeDocument/2006/relationships/theme" Target="../theme/theme65.xml"/><Relationship Id="rId5" Type="http://schemas.openxmlformats.org/officeDocument/2006/relationships/slideLayout" Target="../slideLayouts/slideLayout645.xml"/><Relationship Id="rId10" Type="http://schemas.openxmlformats.org/officeDocument/2006/relationships/slideLayout" Target="../slideLayouts/slideLayout650.xml"/><Relationship Id="rId4" Type="http://schemas.openxmlformats.org/officeDocument/2006/relationships/slideLayout" Target="../slideLayouts/slideLayout644.xml"/><Relationship Id="rId9" Type="http://schemas.openxmlformats.org/officeDocument/2006/relationships/slideLayout" Target="../slideLayouts/slideLayout649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8.xml"/><Relationship Id="rId3" Type="http://schemas.openxmlformats.org/officeDocument/2006/relationships/slideLayout" Target="../slideLayouts/slideLayout653.xml"/><Relationship Id="rId7" Type="http://schemas.openxmlformats.org/officeDocument/2006/relationships/slideLayout" Target="../slideLayouts/slideLayout65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2.xml"/><Relationship Id="rId1" Type="http://schemas.openxmlformats.org/officeDocument/2006/relationships/slideLayout" Target="../slideLayouts/slideLayout651.xml"/><Relationship Id="rId6" Type="http://schemas.openxmlformats.org/officeDocument/2006/relationships/slideLayout" Target="../slideLayouts/slideLayout656.xml"/><Relationship Id="rId11" Type="http://schemas.openxmlformats.org/officeDocument/2006/relationships/theme" Target="../theme/theme66.xml"/><Relationship Id="rId5" Type="http://schemas.openxmlformats.org/officeDocument/2006/relationships/slideLayout" Target="../slideLayouts/slideLayout655.xml"/><Relationship Id="rId10" Type="http://schemas.openxmlformats.org/officeDocument/2006/relationships/slideLayout" Target="../slideLayouts/slideLayout660.xml"/><Relationship Id="rId4" Type="http://schemas.openxmlformats.org/officeDocument/2006/relationships/slideLayout" Target="../slideLayouts/slideLayout654.xml"/><Relationship Id="rId9" Type="http://schemas.openxmlformats.org/officeDocument/2006/relationships/slideLayout" Target="../slideLayouts/slideLayout659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theme" Target="../theme/theme67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8.xml"/><Relationship Id="rId3" Type="http://schemas.openxmlformats.org/officeDocument/2006/relationships/slideLayout" Target="../slideLayouts/slideLayout673.xml"/><Relationship Id="rId7" Type="http://schemas.openxmlformats.org/officeDocument/2006/relationships/slideLayout" Target="../slideLayouts/slideLayout67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72.xml"/><Relationship Id="rId1" Type="http://schemas.openxmlformats.org/officeDocument/2006/relationships/slideLayout" Target="../slideLayouts/slideLayout671.xml"/><Relationship Id="rId6" Type="http://schemas.openxmlformats.org/officeDocument/2006/relationships/slideLayout" Target="../slideLayouts/slideLayout676.xml"/><Relationship Id="rId11" Type="http://schemas.openxmlformats.org/officeDocument/2006/relationships/theme" Target="../theme/theme68.xml"/><Relationship Id="rId5" Type="http://schemas.openxmlformats.org/officeDocument/2006/relationships/slideLayout" Target="../slideLayouts/slideLayout675.xml"/><Relationship Id="rId10" Type="http://schemas.openxmlformats.org/officeDocument/2006/relationships/slideLayout" Target="../slideLayouts/slideLayout680.xml"/><Relationship Id="rId4" Type="http://schemas.openxmlformats.org/officeDocument/2006/relationships/slideLayout" Target="../slideLayouts/slideLayout674.xml"/><Relationship Id="rId9" Type="http://schemas.openxmlformats.org/officeDocument/2006/relationships/slideLayout" Target="../slideLayouts/slideLayout679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8.xml"/><Relationship Id="rId3" Type="http://schemas.openxmlformats.org/officeDocument/2006/relationships/slideLayout" Target="../slideLayouts/slideLayout683.xml"/><Relationship Id="rId7" Type="http://schemas.openxmlformats.org/officeDocument/2006/relationships/slideLayout" Target="../slideLayouts/slideLayout68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82.xml"/><Relationship Id="rId1" Type="http://schemas.openxmlformats.org/officeDocument/2006/relationships/slideLayout" Target="../slideLayouts/slideLayout681.xml"/><Relationship Id="rId6" Type="http://schemas.openxmlformats.org/officeDocument/2006/relationships/slideLayout" Target="../slideLayouts/slideLayout686.xml"/><Relationship Id="rId11" Type="http://schemas.openxmlformats.org/officeDocument/2006/relationships/theme" Target="../theme/theme69.xml"/><Relationship Id="rId5" Type="http://schemas.openxmlformats.org/officeDocument/2006/relationships/slideLayout" Target="../slideLayouts/slideLayout685.xml"/><Relationship Id="rId10" Type="http://schemas.openxmlformats.org/officeDocument/2006/relationships/slideLayout" Target="../slideLayouts/slideLayout690.xml"/><Relationship Id="rId4" Type="http://schemas.openxmlformats.org/officeDocument/2006/relationships/slideLayout" Target="../slideLayouts/slideLayout684.xml"/><Relationship Id="rId9" Type="http://schemas.openxmlformats.org/officeDocument/2006/relationships/slideLayout" Target="../slideLayouts/slideLayout6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8.xml"/><Relationship Id="rId3" Type="http://schemas.openxmlformats.org/officeDocument/2006/relationships/slideLayout" Target="../slideLayouts/slideLayout693.xml"/><Relationship Id="rId7" Type="http://schemas.openxmlformats.org/officeDocument/2006/relationships/slideLayout" Target="../slideLayouts/slideLayout6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92.xml"/><Relationship Id="rId1" Type="http://schemas.openxmlformats.org/officeDocument/2006/relationships/slideLayout" Target="../slideLayouts/slideLayout691.xml"/><Relationship Id="rId6" Type="http://schemas.openxmlformats.org/officeDocument/2006/relationships/slideLayout" Target="../slideLayouts/slideLayout696.xml"/><Relationship Id="rId11" Type="http://schemas.openxmlformats.org/officeDocument/2006/relationships/theme" Target="../theme/theme70.xml"/><Relationship Id="rId5" Type="http://schemas.openxmlformats.org/officeDocument/2006/relationships/slideLayout" Target="../slideLayouts/slideLayout695.xml"/><Relationship Id="rId10" Type="http://schemas.openxmlformats.org/officeDocument/2006/relationships/slideLayout" Target="../slideLayouts/slideLayout700.xml"/><Relationship Id="rId4" Type="http://schemas.openxmlformats.org/officeDocument/2006/relationships/slideLayout" Target="../slideLayouts/slideLayout694.xml"/><Relationship Id="rId9" Type="http://schemas.openxmlformats.org/officeDocument/2006/relationships/slideLayout" Target="../slideLayouts/slideLayout699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8.xml"/><Relationship Id="rId3" Type="http://schemas.openxmlformats.org/officeDocument/2006/relationships/slideLayout" Target="../slideLayouts/slideLayout703.xml"/><Relationship Id="rId7" Type="http://schemas.openxmlformats.org/officeDocument/2006/relationships/slideLayout" Target="../slideLayouts/slideLayout70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02.xml"/><Relationship Id="rId1" Type="http://schemas.openxmlformats.org/officeDocument/2006/relationships/slideLayout" Target="../slideLayouts/slideLayout701.xml"/><Relationship Id="rId6" Type="http://schemas.openxmlformats.org/officeDocument/2006/relationships/slideLayout" Target="../slideLayouts/slideLayout706.xml"/><Relationship Id="rId11" Type="http://schemas.openxmlformats.org/officeDocument/2006/relationships/theme" Target="../theme/theme71.xml"/><Relationship Id="rId5" Type="http://schemas.openxmlformats.org/officeDocument/2006/relationships/slideLayout" Target="../slideLayouts/slideLayout705.xml"/><Relationship Id="rId10" Type="http://schemas.openxmlformats.org/officeDocument/2006/relationships/slideLayout" Target="../slideLayouts/slideLayout710.xml"/><Relationship Id="rId4" Type="http://schemas.openxmlformats.org/officeDocument/2006/relationships/slideLayout" Target="../slideLayouts/slideLayout704.xml"/><Relationship Id="rId9" Type="http://schemas.openxmlformats.org/officeDocument/2006/relationships/slideLayout" Target="../slideLayouts/slideLayout709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8.xml"/><Relationship Id="rId3" Type="http://schemas.openxmlformats.org/officeDocument/2006/relationships/slideLayout" Target="../slideLayouts/slideLayout713.xml"/><Relationship Id="rId7" Type="http://schemas.openxmlformats.org/officeDocument/2006/relationships/slideLayout" Target="../slideLayouts/slideLayout7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12.xml"/><Relationship Id="rId1" Type="http://schemas.openxmlformats.org/officeDocument/2006/relationships/slideLayout" Target="../slideLayouts/slideLayout711.xml"/><Relationship Id="rId6" Type="http://schemas.openxmlformats.org/officeDocument/2006/relationships/slideLayout" Target="../slideLayouts/slideLayout716.xml"/><Relationship Id="rId11" Type="http://schemas.openxmlformats.org/officeDocument/2006/relationships/theme" Target="../theme/theme72.xml"/><Relationship Id="rId5" Type="http://schemas.openxmlformats.org/officeDocument/2006/relationships/slideLayout" Target="../slideLayouts/slideLayout715.xml"/><Relationship Id="rId10" Type="http://schemas.openxmlformats.org/officeDocument/2006/relationships/slideLayout" Target="../slideLayouts/slideLayout720.xml"/><Relationship Id="rId4" Type="http://schemas.openxmlformats.org/officeDocument/2006/relationships/slideLayout" Target="../slideLayouts/slideLayout714.xml"/><Relationship Id="rId9" Type="http://schemas.openxmlformats.org/officeDocument/2006/relationships/slideLayout" Target="../slideLayouts/slideLayout719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8.xml"/><Relationship Id="rId3" Type="http://schemas.openxmlformats.org/officeDocument/2006/relationships/slideLayout" Target="../slideLayouts/slideLayout723.xml"/><Relationship Id="rId7" Type="http://schemas.openxmlformats.org/officeDocument/2006/relationships/slideLayout" Target="../slideLayouts/slideLayout7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22.xml"/><Relationship Id="rId1" Type="http://schemas.openxmlformats.org/officeDocument/2006/relationships/slideLayout" Target="../slideLayouts/slideLayout721.xml"/><Relationship Id="rId6" Type="http://schemas.openxmlformats.org/officeDocument/2006/relationships/slideLayout" Target="../slideLayouts/slideLayout726.xml"/><Relationship Id="rId11" Type="http://schemas.openxmlformats.org/officeDocument/2006/relationships/theme" Target="../theme/theme73.xml"/><Relationship Id="rId5" Type="http://schemas.openxmlformats.org/officeDocument/2006/relationships/slideLayout" Target="../slideLayouts/slideLayout725.xml"/><Relationship Id="rId10" Type="http://schemas.openxmlformats.org/officeDocument/2006/relationships/slideLayout" Target="../slideLayouts/slideLayout730.xml"/><Relationship Id="rId4" Type="http://schemas.openxmlformats.org/officeDocument/2006/relationships/slideLayout" Target="../slideLayouts/slideLayout724.xml"/><Relationship Id="rId9" Type="http://schemas.openxmlformats.org/officeDocument/2006/relationships/slideLayout" Target="../slideLayouts/slideLayout729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8.xml"/><Relationship Id="rId3" Type="http://schemas.openxmlformats.org/officeDocument/2006/relationships/slideLayout" Target="../slideLayouts/slideLayout733.xml"/><Relationship Id="rId7" Type="http://schemas.openxmlformats.org/officeDocument/2006/relationships/slideLayout" Target="../slideLayouts/slideLayout7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32.xml"/><Relationship Id="rId1" Type="http://schemas.openxmlformats.org/officeDocument/2006/relationships/slideLayout" Target="../slideLayouts/slideLayout731.xml"/><Relationship Id="rId6" Type="http://schemas.openxmlformats.org/officeDocument/2006/relationships/slideLayout" Target="../slideLayouts/slideLayout736.xml"/><Relationship Id="rId11" Type="http://schemas.openxmlformats.org/officeDocument/2006/relationships/theme" Target="../theme/theme74.xml"/><Relationship Id="rId5" Type="http://schemas.openxmlformats.org/officeDocument/2006/relationships/slideLayout" Target="../slideLayouts/slideLayout735.xml"/><Relationship Id="rId10" Type="http://schemas.openxmlformats.org/officeDocument/2006/relationships/slideLayout" Target="../slideLayouts/slideLayout740.xml"/><Relationship Id="rId4" Type="http://schemas.openxmlformats.org/officeDocument/2006/relationships/slideLayout" Target="../slideLayouts/slideLayout734.xml"/><Relationship Id="rId9" Type="http://schemas.openxmlformats.org/officeDocument/2006/relationships/slideLayout" Target="../slideLayouts/slideLayout739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8.xml"/><Relationship Id="rId3" Type="http://schemas.openxmlformats.org/officeDocument/2006/relationships/slideLayout" Target="../slideLayouts/slideLayout743.xml"/><Relationship Id="rId7" Type="http://schemas.openxmlformats.org/officeDocument/2006/relationships/slideLayout" Target="../slideLayouts/slideLayout7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2.xml"/><Relationship Id="rId1" Type="http://schemas.openxmlformats.org/officeDocument/2006/relationships/slideLayout" Target="../slideLayouts/slideLayout741.xml"/><Relationship Id="rId6" Type="http://schemas.openxmlformats.org/officeDocument/2006/relationships/slideLayout" Target="../slideLayouts/slideLayout746.xml"/><Relationship Id="rId11" Type="http://schemas.openxmlformats.org/officeDocument/2006/relationships/theme" Target="../theme/theme75.xml"/><Relationship Id="rId5" Type="http://schemas.openxmlformats.org/officeDocument/2006/relationships/slideLayout" Target="../slideLayouts/slideLayout745.xml"/><Relationship Id="rId10" Type="http://schemas.openxmlformats.org/officeDocument/2006/relationships/slideLayout" Target="../slideLayouts/slideLayout750.xml"/><Relationship Id="rId4" Type="http://schemas.openxmlformats.org/officeDocument/2006/relationships/slideLayout" Target="../slideLayouts/slideLayout744.xml"/><Relationship Id="rId9" Type="http://schemas.openxmlformats.org/officeDocument/2006/relationships/slideLayout" Target="../slideLayouts/slideLayout749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8.xml"/><Relationship Id="rId3" Type="http://schemas.openxmlformats.org/officeDocument/2006/relationships/slideLayout" Target="../slideLayouts/slideLayout753.xml"/><Relationship Id="rId7" Type="http://schemas.openxmlformats.org/officeDocument/2006/relationships/slideLayout" Target="../slideLayouts/slideLayout75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52.xml"/><Relationship Id="rId1" Type="http://schemas.openxmlformats.org/officeDocument/2006/relationships/slideLayout" Target="../slideLayouts/slideLayout751.xml"/><Relationship Id="rId6" Type="http://schemas.openxmlformats.org/officeDocument/2006/relationships/slideLayout" Target="../slideLayouts/slideLayout756.xml"/><Relationship Id="rId11" Type="http://schemas.openxmlformats.org/officeDocument/2006/relationships/theme" Target="../theme/theme76.xml"/><Relationship Id="rId5" Type="http://schemas.openxmlformats.org/officeDocument/2006/relationships/slideLayout" Target="../slideLayouts/slideLayout755.xml"/><Relationship Id="rId10" Type="http://schemas.openxmlformats.org/officeDocument/2006/relationships/slideLayout" Target="../slideLayouts/slideLayout760.xml"/><Relationship Id="rId4" Type="http://schemas.openxmlformats.org/officeDocument/2006/relationships/slideLayout" Target="../slideLayouts/slideLayout754.xml"/><Relationship Id="rId9" Type="http://schemas.openxmlformats.org/officeDocument/2006/relationships/slideLayout" Target="../slideLayouts/slideLayout759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8.xml"/><Relationship Id="rId3" Type="http://schemas.openxmlformats.org/officeDocument/2006/relationships/slideLayout" Target="../slideLayouts/slideLayout763.xml"/><Relationship Id="rId7" Type="http://schemas.openxmlformats.org/officeDocument/2006/relationships/slideLayout" Target="../slideLayouts/slideLayout76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62.xml"/><Relationship Id="rId1" Type="http://schemas.openxmlformats.org/officeDocument/2006/relationships/slideLayout" Target="../slideLayouts/slideLayout761.xml"/><Relationship Id="rId6" Type="http://schemas.openxmlformats.org/officeDocument/2006/relationships/slideLayout" Target="../slideLayouts/slideLayout766.xml"/><Relationship Id="rId11" Type="http://schemas.openxmlformats.org/officeDocument/2006/relationships/theme" Target="../theme/theme77.xml"/><Relationship Id="rId5" Type="http://schemas.openxmlformats.org/officeDocument/2006/relationships/slideLayout" Target="../slideLayouts/slideLayout765.xml"/><Relationship Id="rId10" Type="http://schemas.openxmlformats.org/officeDocument/2006/relationships/slideLayout" Target="../slideLayouts/slideLayout770.xml"/><Relationship Id="rId4" Type="http://schemas.openxmlformats.org/officeDocument/2006/relationships/slideLayout" Target="../slideLayouts/slideLayout764.xml"/><Relationship Id="rId9" Type="http://schemas.openxmlformats.org/officeDocument/2006/relationships/slideLayout" Target="../slideLayouts/slideLayout769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8.xml"/><Relationship Id="rId3" Type="http://schemas.openxmlformats.org/officeDocument/2006/relationships/slideLayout" Target="../slideLayouts/slideLayout773.xml"/><Relationship Id="rId7" Type="http://schemas.openxmlformats.org/officeDocument/2006/relationships/slideLayout" Target="../slideLayouts/slideLayout77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72.xml"/><Relationship Id="rId1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6.xml"/><Relationship Id="rId11" Type="http://schemas.openxmlformats.org/officeDocument/2006/relationships/theme" Target="../theme/theme78.xml"/><Relationship Id="rId5" Type="http://schemas.openxmlformats.org/officeDocument/2006/relationships/slideLayout" Target="../slideLayouts/slideLayout775.xml"/><Relationship Id="rId10" Type="http://schemas.openxmlformats.org/officeDocument/2006/relationships/slideLayout" Target="../slideLayouts/slideLayout780.xml"/><Relationship Id="rId4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9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8.xml"/><Relationship Id="rId3" Type="http://schemas.openxmlformats.org/officeDocument/2006/relationships/slideLayout" Target="../slideLayouts/slideLayout783.xml"/><Relationship Id="rId7" Type="http://schemas.openxmlformats.org/officeDocument/2006/relationships/slideLayout" Target="../slideLayouts/slideLayout78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82.xml"/><Relationship Id="rId1" Type="http://schemas.openxmlformats.org/officeDocument/2006/relationships/slideLayout" Target="../slideLayouts/slideLayout781.xml"/><Relationship Id="rId6" Type="http://schemas.openxmlformats.org/officeDocument/2006/relationships/slideLayout" Target="../slideLayouts/slideLayout786.xml"/><Relationship Id="rId11" Type="http://schemas.openxmlformats.org/officeDocument/2006/relationships/theme" Target="../theme/theme79.xml"/><Relationship Id="rId5" Type="http://schemas.openxmlformats.org/officeDocument/2006/relationships/slideLayout" Target="../slideLayouts/slideLayout785.xml"/><Relationship Id="rId10" Type="http://schemas.openxmlformats.org/officeDocument/2006/relationships/slideLayout" Target="../slideLayouts/slideLayout790.xml"/><Relationship Id="rId4" Type="http://schemas.openxmlformats.org/officeDocument/2006/relationships/slideLayout" Target="../slideLayouts/slideLayout784.xml"/><Relationship Id="rId9" Type="http://schemas.openxmlformats.org/officeDocument/2006/relationships/slideLayout" Target="../slideLayouts/slideLayout7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8.xml"/><Relationship Id="rId3" Type="http://schemas.openxmlformats.org/officeDocument/2006/relationships/slideLayout" Target="../slideLayouts/slideLayout793.xml"/><Relationship Id="rId7" Type="http://schemas.openxmlformats.org/officeDocument/2006/relationships/slideLayout" Target="../slideLayouts/slideLayout7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92.xml"/><Relationship Id="rId1" Type="http://schemas.openxmlformats.org/officeDocument/2006/relationships/slideLayout" Target="../slideLayouts/slideLayout791.xml"/><Relationship Id="rId6" Type="http://schemas.openxmlformats.org/officeDocument/2006/relationships/slideLayout" Target="../slideLayouts/slideLayout796.xml"/><Relationship Id="rId11" Type="http://schemas.openxmlformats.org/officeDocument/2006/relationships/theme" Target="../theme/theme80.xml"/><Relationship Id="rId5" Type="http://schemas.openxmlformats.org/officeDocument/2006/relationships/slideLayout" Target="../slideLayouts/slideLayout795.xml"/><Relationship Id="rId10" Type="http://schemas.openxmlformats.org/officeDocument/2006/relationships/slideLayout" Target="../slideLayouts/slideLayout800.xml"/><Relationship Id="rId4" Type="http://schemas.openxmlformats.org/officeDocument/2006/relationships/slideLayout" Target="../slideLayouts/slideLayout794.xml"/><Relationship Id="rId9" Type="http://schemas.openxmlformats.org/officeDocument/2006/relationships/slideLayout" Target="../slideLayouts/slideLayout7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F70667B-EBBA-4A3D-B60B-9CF3E966AFA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2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33" name="Line 13"/>
          <p:cNvSpPr>
            <a:spLocks noChangeShapeType="1"/>
          </p:cNvSpPr>
          <p:nvPr userDrawn="1"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689" r:id="rId1"/>
    <p:sldLayoutId id="2147507690" r:id="rId2"/>
    <p:sldLayoutId id="2147507691" r:id="rId3"/>
    <p:sldLayoutId id="2147507692" r:id="rId4"/>
    <p:sldLayoutId id="2147507693" r:id="rId5"/>
    <p:sldLayoutId id="2147507694" r:id="rId6"/>
    <p:sldLayoutId id="2147507695" r:id="rId7"/>
    <p:sldLayoutId id="2147507696" r:id="rId8"/>
    <p:sldLayoutId id="2147507697" r:id="rId9"/>
    <p:sldLayoutId id="214750769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904E697-6395-4FCB-889F-C5F2F1D9356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1024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24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779" r:id="rId1"/>
    <p:sldLayoutId id="2147507780" r:id="rId2"/>
    <p:sldLayoutId id="2147507781" r:id="rId3"/>
    <p:sldLayoutId id="2147507782" r:id="rId4"/>
    <p:sldLayoutId id="2147507783" r:id="rId5"/>
    <p:sldLayoutId id="2147507784" r:id="rId6"/>
    <p:sldLayoutId id="2147507785" r:id="rId7"/>
    <p:sldLayoutId id="2147507786" r:id="rId8"/>
    <p:sldLayoutId id="2147507787" r:id="rId9"/>
    <p:sldLayoutId id="214750778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B6A0FC8-38A7-4FCF-9718-B6294B5389E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1127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789" r:id="rId1"/>
    <p:sldLayoutId id="2147507790" r:id="rId2"/>
    <p:sldLayoutId id="2147507791" r:id="rId3"/>
    <p:sldLayoutId id="2147507792" r:id="rId4"/>
    <p:sldLayoutId id="2147507793" r:id="rId5"/>
    <p:sldLayoutId id="2147507794" r:id="rId6"/>
    <p:sldLayoutId id="2147507795" r:id="rId7"/>
    <p:sldLayoutId id="2147507796" r:id="rId8"/>
    <p:sldLayoutId id="2147507797" r:id="rId9"/>
    <p:sldLayoutId id="214750779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B171D36-1310-4DE5-8C76-830DDE091C6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799" r:id="rId1"/>
    <p:sldLayoutId id="2147507800" r:id="rId2"/>
    <p:sldLayoutId id="2147507801" r:id="rId3"/>
    <p:sldLayoutId id="2147507802" r:id="rId4"/>
    <p:sldLayoutId id="2147507803" r:id="rId5"/>
    <p:sldLayoutId id="2147507804" r:id="rId6"/>
    <p:sldLayoutId id="2147507805" r:id="rId7"/>
    <p:sldLayoutId id="2147507806" r:id="rId8"/>
    <p:sldLayoutId id="2147507807" r:id="rId9"/>
    <p:sldLayoutId id="214750780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4E15C4F-3C18-458F-8B0A-712586AF996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1331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2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809" r:id="rId1"/>
    <p:sldLayoutId id="2147507810" r:id="rId2"/>
    <p:sldLayoutId id="2147507811" r:id="rId3"/>
    <p:sldLayoutId id="2147507812" r:id="rId4"/>
    <p:sldLayoutId id="2147507813" r:id="rId5"/>
    <p:sldLayoutId id="2147507814" r:id="rId6"/>
    <p:sldLayoutId id="2147507815" r:id="rId7"/>
    <p:sldLayoutId id="2147507816" r:id="rId8"/>
    <p:sldLayoutId id="2147507817" r:id="rId9"/>
    <p:sldLayoutId id="214750781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5722F17-4EBA-4986-895E-055771D9FDF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1434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34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34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434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819" r:id="rId1"/>
    <p:sldLayoutId id="2147507820" r:id="rId2"/>
    <p:sldLayoutId id="2147507821" r:id="rId3"/>
    <p:sldLayoutId id="2147507822" r:id="rId4"/>
    <p:sldLayoutId id="2147507823" r:id="rId5"/>
    <p:sldLayoutId id="2147507824" r:id="rId6"/>
    <p:sldLayoutId id="2147507825" r:id="rId7"/>
    <p:sldLayoutId id="2147507826" r:id="rId8"/>
    <p:sldLayoutId id="2147507827" r:id="rId9"/>
    <p:sldLayoutId id="214750782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68856B1-A1D1-4F98-BE1B-3E81671FB81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829" r:id="rId1"/>
    <p:sldLayoutId id="2147507830" r:id="rId2"/>
    <p:sldLayoutId id="2147507831" r:id="rId3"/>
    <p:sldLayoutId id="2147507832" r:id="rId4"/>
    <p:sldLayoutId id="2147507833" r:id="rId5"/>
    <p:sldLayoutId id="2147507834" r:id="rId6"/>
    <p:sldLayoutId id="2147507835" r:id="rId7"/>
    <p:sldLayoutId id="2147507836" r:id="rId8"/>
    <p:sldLayoutId id="2147507837" r:id="rId9"/>
    <p:sldLayoutId id="214750783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8647254-0C7B-4A00-951D-AB70EB9679C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1639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839" r:id="rId1"/>
    <p:sldLayoutId id="2147507840" r:id="rId2"/>
    <p:sldLayoutId id="2147507841" r:id="rId3"/>
    <p:sldLayoutId id="2147507842" r:id="rId4"/>
    <p:sldLayoutId id="2147507843" r:id="rId5"/>
    <p:sldLayoutId id="2147507844" r:id="rId6"/>
    <p:sldLayoutId id="2147507845" r:id="rId7"/>
    <p:sldLayoutId id="2147507846" r:id="rId8"/>
    <p:sldLayoutId id="2147507847" r:id="rId9"/>
    <p:sldLayoutId id="214750784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E44EFC6-BC17-43E8-9486-6A21C818726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1741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849" r:id="rId1"/>
    <p:sldLayoutId id="2147507850" r:id="rId2"/>
    <p:sldLayoutId id="2147507851" r:id="rId3"/>
    <p:sldLayoutId id="2147507852" r:id="rId4"/>
    <p:sldLayoutId id="2147507853" r:id="rId5"/>
    <p:sldLayoutId id="2147507854" r:id="rId6"/>
    <p:sldLayoutId id="2147507855" r:id="rId7"/>
    <p:sldLayoutId id="2147507856" r:id="rId8"/>
    <p:sldLayoutId id="2147507857" r:id="rId9"/>
    <p:sldLayoutId id="214750785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B5D2BFE-31DF-4868-9475-650D56399DA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1843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579" r:id="rId1"/>
    <p:sldLayoutId id="2147507580" r:id="rId2"/>
    <p:sldLayoutId id="2147507581" r:id="rId3"/>
    <p:sldLayoutId id="2147507582" r:id="rId4"/>
    <p:sldLayoutId id="2147507583" r:id="rId5"/>
    <p:sldLayoutId id="2147507584" r:id="rId6"/>
    <p:sldLayoutId id="2147507585" r:id="rId7"/>
    <p:sldLayoutId id="2147507586" r:id="rId8"/>
    <p:sldLayoutId id="2147507587" r:id="rId9"/>
    <p:sldLayoutId id="214750758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43618B7-879E-467E-8BAD-D71C43B4C19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1946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946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589" r:id="rId1"/>
    <p:sldLayoutId id="2147507590" r:id="rId2"/>
    <p:sldLayoutId id="2147507591" r:id="rId3"/>
    <p:sldLayoutId id="2147507592" r:id="rId4"/>
    <p:sldLayoutId id="2147507593" r:id="rId5"/>
    <p:sldLayoutId id="2147507594" r:id="rId6"/>
    <p:sldLayoutId id="2147507595" r:id="rId7"/>
    <p:sldLayoutId id="2147507596" r:id="rId8"/>
    <p:sldLayoutId id="2147507597" r:id="rId9"/>
    <p:sldLayoutId id="214750759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984108D-EB7C-48AF-992F-5B961727C1E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205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57" name="Line 13"/>
          <p:cNvSpPr>
            <a:spLocks noChangeShapeType="1"/>
          </p:cNvSpPr>
          <p:nvPr userDrawn="1"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699" r:id="rId1"/>
    <p:sldLayoutId id="2147507700" r:id="rId2"/>
    <p:sldLayoutId id="2147507701" r:id="rId3"/>
    <p:sldLayoutId id="2147507702" r:id="rId4"/>
    <p:sldLayoutId id="2147507703" r:id="rId5"/>
    <p:sldLayoutId id="2147507704" r:id="rId6"/>
    <p:sldLayoutId id="2147507705" r:id="rId7"/>
    <p:sldLayoutId id="2147507706" r:id="rId8"/>
    <p:sldLayoutId id="2147507707" r:id="rId9"/>
    <p:sldLayoutId id="214750770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29F6433-12A3-4B87-95CD-90561240A95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2048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48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859" r:id="rId1"/>
    <p:sldLayoutId id="2147507860" r:id="rId2"/>
    <p:sldLayoutId id="2147507861" r:id="rId3"/>
    <p:sldLayoutId id="2147507862" r:id="rId4"/>
    <p:sldLayoutId id="2147507863" r:id="rId5"/>
    <p:sldLayoutId id="2147507864" r:id="rId6"/>
    <p:sldLayoutId id="2147507865" r:id="rId7"/>
    <p:sldLayoutId id="2147507866" r:id="rId8"/>
    <p:sldLayoutId id="2147507867" r:id="rId9"/>
    <p:sldLayoutId id="214750786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85CE3DC-A557-485C-9C7E-2094749D5CD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2151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51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151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869" r:id="rId1"/>
    <p:sldLayoutId id="2147507870" r:id="rId2"/>
    <p:sldLayoutId id="2147507871" r:id="rId3"/>
    <p:sldLayoutId id="2147507872" r:id="rId4"/>
    <p:sldLayoutId id="2147507873" r:id="rId5"/>
    <p:sldLayoutId id="2147507874" r:id="rId6"/>
    <p:sldLayoutId id="2147507875" r:id="rId7"/>
    <p:sldLayoutId id="2147507876" r:id="rId8"/>
    <p:sldLayoutId id="2147507877" r:id="rId9"/>
    <p:sldLayoutId id="214750787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771B506-3F4D-4C07-BECB-B0E9925AF5B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2253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253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879" r:id="rId1"/>
    <p:sldLayoutId id="2147507880" r:id="rId2"/>
    <p:sldLayoutId id="2147507881" r:id="rId3"/>
    <p:sldLayoutId id="2147507882" r:id="rId4"/>
    <p:sldLayoutId id="2147507883" r:id="rId5"/>
    <p:sldLayoutId id="2147507884" r:id="rId6"/>
    <p:sldLayoutId id="2147507885" r:id="rId7"/>
    <p:sldLayoutId id="2147507886" r:id="rId8"/>
    <p:sldLayoutId id="2147507887" r:id="rId9"/>
    <p:sldLayoutId id="214750788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D4E16F5-E9AB-454C-AD9F-75C7ECACE14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2355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356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889" r:id="rId1"/>
    <p:sldLayoutId id="2147507890" r:id="rId2"/>
    <p:sldLayoutId id="2147507891" r:id="rId3"/>
    <p:sldLayoutId id="2147507892" r:id="rId4"/>
    <p:sldLayoutId id="2147507893" r:id="rId5"/>
    <p:sldLayoutId id="2147507894" r:id="rId6"/>
    <p:sldLayoutId id="2147507895" r:id="rId7"/>
    <p:sldLayoutId id="2147507896" r:id="rId8"/>
    <p:sldLayoutId id="2147507897" r:id="rId9"/>
    <p:sldLayoutId id="214750789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4967E90-720C-496F-A0EA-DD941987BCB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2458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458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899" r:id="rId1"/>
    <p:sldLayoutId id="2147507900" r:id="rId2"/>
    <p:sldLayoutId id="2147507901" r:id="rId3"/>
    <p:sldLayoutId id="2147507902" r:id="rId4"/>
    <p:sldLayoutId id="2147507903" r:id="rId5"/>
    <p:sldLayoutId id="2147507904" r:id="rId6"/>
    <p:sldLayoutId id="2147507905" r:id="rId7"/>
    <p:sldLayoutId id="2147507906" r:id="rId8"/>
    <p:sldLayoutId id="2147507907" r:id="rId9"/>
    <p:sldLayoutId id="214750790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1BEF074-3B91-4BED-96E8-D003B03EC5D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2560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560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599" r:id="rId1"/>
    <p:sldLayoutId id="2147507600" r:id="rId2"/>
    <p:sldLayoutId id="2147507601" r:id="rId3"/>
    <p:sldLayoutId id="2147507602" r:id="rId4"/>
    <p:sldLayoutId id="2147507603" r:id="rId5"/>
    <p:sldLayoutId id="2147507604" r:id="rId6"/>
    <p:sldLayoutId id="2147507605" r:id="rId7"/>
    <p:sldLayoutId id="2147507606" r:id="rId8"/>
    <p:sldLayoutId id="2147507607" r:id="rId9"/>
    <p:sldLayoutId id="214750760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CDBEEEA-AFB2-4977-A70E-57CDBD5B0DF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2663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63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909" r:id="rId1"/>
    <p:sldLayoutId id="2147507910" r:id="rId2"/>
    <p:sldLayoutId id="2147507911" r:id="rId3"/>
    <p:sldLayoutId id="2147507912" r:id="rId4"/>
    <p:sldLayoutId id="2147507913" r:id="rId5"/>
    <p:sldLayoutId id="2147507914" r:id="rId6"/>
    <p:sldLayoutId id="2147507915" r:id="rId7"/>
    <p:sldLayoutId id="2147507916" r:id="rId8"/>
    <p:sldLayoutId id="2147507917" r:id="rId9"/>
    <p:sldLayoutId id="214750791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6FA2CD2-7E9D-4860-8C4D-77075FFB480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2765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765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766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919" r:id="rId1"/>
    <p:sldLayoutId id="2147507920" r:id="rId2"/>
    <p:sldLayoutId id="2147507921" r:id="rId3"/>
    <p:sldLayoutId id="2147507922" r:id="rId4"/>
    <p:sldLayoutId id="2147507923" r:id="rId5"/>
    <p:sldLayoutId id="2147507924" r:id="rId6"/>
    <p:sldLayoutId id="2147507925" r:id="rId7"/>
    <p:sldLayoutId id="2147507926" r:id="rId8"/>
    <p:sldLayoutId id="2147507927" r:id="rId9"/>
    <p:sldLayoutId id="214750792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1FEFADC-74E9-4A54-8412-5BB8D4CCF09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2867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868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868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929" r:id="rId1"/>
    <p:sldLayoutId id="2147507930" r:id="rId2"/>
    <p:sldLayoutId id="2147507931" r:id="rId3"/>
    <p:sldLayoutId id="2147507932" r:id="rId4"/>
    <p:sldLayoutId id="2147507933" r:id="rId5"/>
    <p:sldLayoutId id="2147507934" r:id="rId6"/>
    <p:sldLayoutId id="2147507935" r:id="rId7"/>
    <p:sldLayoutId id="2147507936" r:id="rId8"/>
    <p:sldLayoutId id="2147507937" r:id="rId9"/>
    <p:sldLayoutId id="214750793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EF8D57D-2356-492A-9517-6F310E70C9D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2970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970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939" r:id="rId1"/>
    <p:sldLayoutId id="2147507940" r:id="rId2"/>
    <p:sldLayoutId id="2147507941" r:id="rId3"/>
    <p:sldLayoutId id="2147507942" r:id="rId4"/>
    <p:sldLayoutId id="2147507943" r:id="rId5"/>
    <p:sldLayoutId id="2147507944" r:id="rId6"/>
    <p:sldLayoutId id="2147507945" r:id="rId7"/>
    <p:sldLayoutId id="2147507946" r:id="rId8"/>
    <p:sldLayoutId id="2147507947" r:id="rId9"/>
    <p:sldLayoutId id="214750794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D5B48EF-D3BA-4F5E-AA2A-0C72EBACC8F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307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08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083" name="Line 13"/>
          <p:cNvSpPr>
            <a:spLocks noChangeShapeType="1"/>
          </p:cNvSpPr>
          <p:nvPr userDrawn="1"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084" name="Picture 1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709" r:id="rId1"/>
    <p:sldLayoutId id="2147507710" r:id="rId2"/>
    <p:sldLayoutId id="2147507711" r:id="rId3"/>
    <p:sldLayoutId id="2147507712" r:id="rId4"/>
    <p:sldLayoutId id="2147507713" r:id="rId5"/>
    <p:sldLayoutId id="2147507714" r:id="rId6"/>
    <p:sldLayoutId id="2147507715" r:id="rId7"/>
    <p:sldLayoutId id="2147507716" r:id="rId8"/>
    <p:sldLayoutId id="2147507717" r:id="rId9"/>
    <p:sldLayoutId id="214750771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9EAD124-41A2-4686-BF53-00D264BD0D5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3072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072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949" r:id="rId1"/>
    <p:sldLayoutId id="2147507950" r:id="rId2"/>
    <p:sldLayoutId id="2147507951" r:id="rId3"/>
    <p:sldLayoutId id="2147507952" r:id="rId4"/>
    <p:sldLayoutId id="2147507953" r:id="rId5"/>
    <p:sldLayoutId id="2147507954" r:id="rId6"/>
    <p:sldLayoutId id="2147507955" r:id="rId7"/>
    <p:sldLayoutId id="2147507956" r:id="rId8"/>
    <p:sldLayoutId id="2147507957" r:id="rId9"/>
    <p:sldLayoutId id="214750795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44593D0-2160-4362-9D19-F7D1B62AB57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3175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175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609" r:id="rId1"/>
    <p:sldLayoutId id="2147507610" r:id="rId2"/>
    <p:sldLayoutId id="2147507611" r:id="rId3"/>
    <p:sldLayoutId id="2147507612" r:id="rId4"/>
    <p:sldLayoutId id="2147507613" r:id="rId5"/>
    <p:sldLayoutId id="2147507614" r:id="rId6"/>
    <p:sldLayoutId id="2147507615" r:id="rId7"/>
    <p:sldLayoutId id="2147507616" r:id="rId8"/>
    <p:sldLayoutId id="2147507617" r:id="rId9"/>
    <p:sldLayoutId id="214750761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1C02EB0-3E95-4393-93F6-068C68E24F5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  <p:sp>
        <p:nvSpPr>
          <p:cNvPr id="3277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277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959" r:id="rId1"/>
    <p:sldLayoutId id="2147507960" r:id="rId2"/>
    <p:sldLayoutId id="2147507961" r:id="rId3"/>
    <p:sldLayoutId id="2147507962" r:id="rId4"/>
    <p:sldLayoutId id="2147507963" r:id="rId5"/>
    <p:sldLayoutId id="2147507964" r:id="rId6"/>
    <p:sldLayoutId id="2147507965" r:id="rId7"/>
    <p:sldLayoutId id="2147507966" r:id="rId8"/>
    <p:sldLayoutId id="2147507967" r:id="rId9"/>
    <p:sldLayoutId id="214750796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BDC2E14-A3EE-4591-8695-33202CDEAC4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3379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380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969" r:id="rId1"/>
    <p:sldLayoutId id="2147507970" r:id="rId2"/>
    <p:sldLayoutId id="2147507971" r:id="rId3"/>
    <p:sldLayoutId id="2147507972" r:id="rId4"/>
    <p:sldLayoutId id="2147507973" r:id="rId5"/>
    <p:sldLayoutId id="2147507974" r:id="rId6"/>
    <p:sldLayoutId id="2147507975" r:id="rId7"/>
    <p:sldLayoutId id="2147507976" r:id="rId8"/>
    <p:sldLayoutId id="2147507977" r:id="rId9"/>
    <p:sldLayoutId id="214750797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7B56851-EEC4-4ED4-8AFF-1056A00467D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3482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482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482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482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482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979" r:id="rId1"/>
    <p:sldLayoutId id="2147507980" r:id="rId2"/>
    <p:sldLayoutId id="2147507981" r:id="rId3"/>
    <p:sldLayoutId id="2147507982" r:id="rId4"/>
    <p:sldLayoutId id="2147507983" r:id="rId5"/>
    <p:sldLayoutId id="2147507984" r:id="rId6"/>
    <p:sldLayoutId id="2147507985" r:id="rId7"/>
    <p:sldLayoutId id="2147507986" r:id="rId8"/>
    <p:sldLayoutId id="2147507987" r:id="rId9"/>
    <p:sldLayoutId id="214750798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333F0CB-83E9-4305-BB12-9FC52B4237C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3584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584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584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989" r:id="rId1"/>
    <p:sldLayoutId id="2147507990" r:id="rId2"/>
    <p:sldLayoutId id="2147507991" r:id="rId3"/>
    <p:sldLayoutId id="2147507992" r:id="rId4"/>
    <p:sldLayoutId id="2147507993" r:id="rId5"/>
    <p:sldLayoutId id="2147507994" r:id="rId6"/>
    <p:sldLayoutId id="2147507995" r:id="rId7"/>
    <p:sldLayoutId id="2147507996" r:id="rId8"/>
    <p:sldLayoutId id="2147507997" r:id="rId9"/>
    <p:sldLayoutId id="214750799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EC7DD07-61A6-4BF4-BEDB-2A1EDC56226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3687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687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999" r:id="rId1"/>
    <p:sldLayoutId id="2147508000" r:id="rId2"/>
    <p:sldLayoutId id="2147508001" r:id="rId3"/>
    <p:sldLayoutId id="2147508002" r:id="rId4"/>
    <p:sldLayoutId id="2147508003" r:id="rId5"/>
    <p:sldLayoutId id="2147508004" r:id="rId6"/>
    <p:sldLayoutId id="2147508005" r:id="rId7"/>
    <p:sldLayoutId id="2147508006" r:id="rId8"/>
    <p:sldLayoutId id="2147508007" r:id="rId9"/>
    <p:sldLayoutId id="214750800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404652A-8EFA-4E3F-8BE2-55288CFE15B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3789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789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009" r:id="rId1"/>
    <p:sldLayoutId id="2147508010" r:id="rId2"/>
    <p:sldLayoutId id="2147508011" r:id="rId3"/>
    <p:sldLayoutId id="2147508012" r:id="rId4"/>
    <p:sldLayoutId id="2147508013" r:id="rId5"/>
    <p:sldLayoutId id="2147508014" r:id="rId6"/>
    <p:sldLayoutId id="2147508015" r:id="rId7"/>
    <p:sldLayoutId id="2147508016" r:id="rId8"/>
    <p:sldLayoutId id="2147508017" r:id="rId9"/>
    <p:sldLayoutId id="214750801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670B5B8-9FA1-49FE-ACAB-75AA77F8550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3891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619" r:id="rId1"/>
    <p:sldLayoutId id="2147507620" r:id="rId2"/>
    <p:sldLayoutId id="2147507621" r:id="rId3"/>
    <p:sldLayoutId id="2147507622" r:id="rId4"/>
    <p:sldLayoutId id="2147507623" r:id="rId5"/>
    <p:sldLayoutId id="2147507624" r:id="rId6"/>
    <p:sldLayoutId id="2147507625" r:id="rId7"/>
    <p:sldLayoutId id="2147507626" r:id="rId8"/>
    <p:sldLayoutId id="2147507627" r:id="rId9"/>
    <p:sldLayoutId id="214750762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9F40A72-87E6-4A30-9798-E8F14BDE4562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  <p:sp>
        <p:nvSpPr>
          <p:cNvPr id="3994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994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994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019" r:id="rId1"/>
    <p:sldLayoutId id="2147508020" r:id="rId2"/>
    <p:sldLayoutId id="2147508021" r:id="rId3"/>
    <p:sldLayoutId id="2147508022" r:id="rId4"/>
    <p:sldLayoutId id="2147508023" r:id="rId5"/>
    <p:sldLayoutId id="2147508024" r:id="rId6"/>
    <p:sldLayoutId id="2147508025" r:id="rId7"/>
    <p:sldLayoutId id="2147508026" r:id="rId8"/>
    <p:sldLayoutId id="2147508027" r:id="rId9"/>
    <p:sldLayoutId id="214750802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08434E0-28E0-45BA-8BEC-9D6D76A26B4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05" name="Line 13"/>
          <p:cNvSpPr>
            <a:spLocks noChangeShapeType="1"/>
          </p:cNvSpPr>
          <p:nvPr userDrawn="1"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106" name="Picture 1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719" r:id="rId1"/>
    <p:sldLayoutId id="2147507720" r:id="rId2"/>
    <p:sldLayoutId id="2147507721" r:id="rId3"/>
    <p:sldLayoutId id="2147507722" r:id="rId4"/>
    <p:sldLayoutId id="2147507723" r:id="rId5"/>
    <p:sldLayoutId id="2147507724" r:id="rId6"/>
    <p:sldLayoutId id="2147507725" r:id="rId7"/>
    <p:sldLayoutId id="2147507726" r:id="rId8"/>
    <p:sldLayoutId id="2147507727" r:id="rId9"/>
    <p:sldLayoutId id="214750772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0FC308A-6B34-4EE1-881A-FE4B9892DF3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4096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096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096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029" r:id="rId1"/>
    <p:sldLayoutId id="2147508030" r:id="rId2"/>
    <p:sldLayoutId id="2147508031" r:id="rId3"/>
    <p:sldLayoutId id="2147508032" r:id="rId4"/>
    <p:sldLayoutId id="2147508033" r:id="rId5"/>
    <p:sldLayoutId id="2147508034" r:id="rId6"/>
    <p:sldLayoutId id="2147508035" r:id="rId7"/>
    <p:sldLayoutId id="2147508036" r:id="rId8"/>
    <p:sldLayoutId id="2147508037" r:id="rId9"/>
    <p:sldLayoutId id="214750803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D52C743-E258-488A-9B27-4CA01C20187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4199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199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99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99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199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039" r:id="rId1"/>
    <p:sldLayoutId id="2147508040" r:id="rId2"/>
    <p:sldLayoutId id="2147508041" r:id="rId3"/>
    <p:sldLayoutId id="2147508042" r:id="rId4"/>
    <p:sldLayoutId id="2147508043" r:id="rId5"/>
    <p:sldLayoutId id="2147508044" r:id="rId6"/>
    <p:sldLayoutId id="2147508045" r:id="rId7"/>
    <p:sldLayoutId id="2147508046" r:id="rId8"/>
    <p:sldLayoutId id="2147508047" r:id="rId9"/>
    <p:sldLayoutId id="214750804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610A961-A8FF-4CF9-A39B-0D48EAC22BB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4301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301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301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049" r:id="rId1"/>
    <p:sldLayoutId id="2147508050" r:id="rId2"/>
    <p:sldLayoutId id="2147508051" r:id="rId3"/>
    <p:sldLayoutId id="2147508052" r:id="rId4"/>
    <p:sldLayoutId id="2147508053" r:id="rId5"/>
    <p:sldLayoutId id="2147508054" r:id="rId6"/>
    <p:sldLayoutId id="2147508055" r:id="rId7"/>
    <p:sldLayoutId id="2147508056" r:id="rId8"/>
    <p:sldLayoutId id="2147508057" r:id="rId9"/>
    <p:sldLayoutId id="214750805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F83E7D-471C-4DAA-9A4C-CBB8F914A633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4403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404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059" r:id="rId1"/>
    <p:sldLayoutId id="2147508060" r:id="rId2"/>
    <p:sldLayoutId id="2147508061" r:id="rId3"/>
    <p:sldLayoutId id="2147508062" r:id="rId4"/>
    <p:sldLayoutId id="2147508063" r:id="rId5"/>
    <p:sldLayoutId id="2147508064" r:id="rId6"/>
    <p:sldLayoutId id="2147508065" r:id="rId7"/>
    <p:sldLayoutId id="2147508066" r:id="rId8"/>
    <p:sldLayoutId id="2147508067" r:id="rId9"/>
    <p:sldLayoutId id="214750806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1940240-25A3-4A81-9786-EE4396B7611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4506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506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069" r:id="rId1"/>
    <p:sldLayoutId id="2147508070" r:id="rId2"/>
    <p:sldLayoutId id="2147508071" r:id="rId3"/>
    <p:sldLayoutId id="2147508072" r:id="rId4"/>
    <p:sldLayoutId id="2147508073" r:id="rId5"/>
    <p:sldLayoutId id="2147508074" r:id="rId6"/>
    <p:sldLayoutId id="2147508075" r:id="rId7"/>
    <p:sldLayoutId id="2147508076" r:id="rId8"/>
    <p:sldLayoutId id="2147508077" r:id="rId9"/>
    <p:sldLayoutId id="214750807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227212D-1C0E-4AE8-8EA9-8624ADEB71D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4608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608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629" r:id="rId1"/>
    <p:sldLayoutId id="2147507630" r:id="rId2"/>
    <p:sldLayoutId id="2147507631" r:id="rId3"/>
    <p:sldLayoutId id="2147507632" r:id="rId4"/>
    <p:sldLayoutId id="2147507633" r:id="rId5"/>
    <p:sldLayoutId id="2147507634" r:id="rId6"/>
    <p:sldLayoutId id="2147507635" r:id="rId7"/>
    <p:sldLayoutId id="2147507636" r:id="rId8"/>
    <p:sldLayoutId id="2147507637" r:id="rId9"/>
    <p:sldLayoutId id="214750763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18FF333-75E5-445C-A2D8-D454CDCD037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  <p:sp>
        <p:nvSpPr>
          <p:cNvPr id="4711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711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711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079" r:id="rId1"/>
    <p:sldLayoutId id="2147508080" r:id="rId2"/>
    <p:sldLayoutId id="2147508081" r:id="rId3"/>
    <p:sldLayoutId id="2147508082" r:id="rId4"/>
    <p:sldLayoutId id="2147508083" r:id="rId5"/>
    <p:sldLayoutId id="2147508084" r:id="rId6"/>
    <p:sldLayoutId id="2147508085" r:id="rId7"/>
    <p:sldLayoutId id="2147508086" r:id="rId8"/>
    <p:sldLayoutId id="2147508087" r:id="rId9"/>
    <p:sldLayoutId id="214750808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B176F3A-35CC-49D7-9810-FBE8A2C44D3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4813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813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813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089" r:id="rId1"/>
    <p:sldLayoutId id="2147508090" r:id="rId2"/>
    <p:sldLayoutId id="2147508091" r:id="rId3"/>
    <p:sldLayoutId id="2147508092" r:id="rId4"/>
    <p:sldLayoutId id="2147508093" r:id="rId5"/>
    <p:sldLayoutId id="2147508094" r:id="rId6"/>
    <p:sldLayoutId id="2147508095" r:id="rId7"/>
    <p:sldLayoutId id="2147508096" r:id="rId8"/>
    <p:sldLayoutId id="2147508097" r:id="rId9"/>
    <p:sldLayoutId id="214750809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7F75EDC-36E4-4095-A653-15503F230DD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4915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916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916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916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4916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099" r:id="rId1"/>
    <p:sldLayoutId id="2147508100" r:id="rId2"/>
    <p:sldLayoutId id="2147508101" r:id="rId3"/>
    <p:sldLayoutId id="2147508102" r:id="rId4"/>
    <p:sldLayoutId id="2147508103" r:id="rId5"/>
    <p:sldLayoutId id="2147508104" r:id="rId6"/>
    <p:sldLayoutId id="2147508105" r:id="rId7"/>
    <p:sldLayoutId id="2147508106" r:id="rId8"/>
    <p:sldLayoutId id="2147508107" r:id="rId9"/>
    <p:sldLayoutId id="214750810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628B964-A739-4EFA-A008-903AC2678A5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5018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018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018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109" r:id="rId1"/>
    <p:sldLayoutId id="2147508110" r:id="rId2"/>
    <p:sldLayoutId id="2147508111" r:id="rId3"/>
    <p:sldLayoutId id="2147508112" r:id="rId4"/>
    <p:sldLayoutId id="2147508113" r:id="rId5"/>
    <p:sldLayoutId id="2147508114" r:id="rId6"/>
    <p:sldLayoutId id="2147508115" r:id="rId7"/>
    <p:sldLayoutId id="2147508116" r:id="rId8"/>
    <p:sldLayoutId id="2147508117" r:id="rId9"/>
    <p:sldLayoutId id="214750811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B79873D-7863-480F-89AC-2A1CA3F81C4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512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729" r:id="rId1"/>
    <p:sldLayoutId id="2147507730" r:id="rId2"/>
    <p:sldLayoutId id="2147507731" r:id="rId3"/>
    <p:sldLayoutId id="2147507732" r:id="rId4"/>
    <p:sldLayoutId id="2147507733" r:id="rId5"/>
    <p:sldLayoutId id="2147507734" r:id="rId6"/>
    <p:sldLayoutId id="2147507735" r:id="rId7"/>
    <p:sldLayoutId id="2147507736" r:id="rId8"/>
    <p:sldLayoutId id="2147507737" r:id="rId9"/>
    <p:sldLayoutId id="214750773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93F6092-44CE-463D-AE1D-24413E40E91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5120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120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119" r:id="rId1"/>
    <p:sldLayoutId id="2147508120" r:id="rId2"/>
    <p:sldLayoutId id="2147508121" r:id="rId3"/>
    <p:sldLayoutId id="2147508122" r:id="rId4"/>
    <p:sldLayoutId id="2147508123" r:id="rId5"/>
    <p:sldLayoutId id="2147508124" r:id="rId6"/>
    <p:sldLayoutId id="2147508125" r:id="rId7"/>
    <p:sldLayoutId id="2147508126" r:id="rId8"/>
    <p:sldLayoutId id="2147508127" r:id="rId9"/>
    <p:sldLayoutId id="214750812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4E7E498-58EA-4492-A85C-66788E27C33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5223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223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129" r:id="rId1"/>
    <p:sldLayoutId id="2147508130" r:id="rId2"/>
    <p:sldLayoutId id="2147508131" r:id="rId3"/>
    <p:sldLayoutId id="2147508132" r:id="rId4"/>
    <p:sldLayoutId id="2147508133" r:id="rId5"/>
    <p:sldLayoutId id="2147508134" r:id="rId6"/>
    <p:sldLayoutId id="2147508135" r:id="rId7"/>
    <p:sldLayoutId id="2147508136" r:id="rId8"/>
    <p:sldLayoutId id="2147508137" r:id="rId9"/>
    <p:sldLayoutId id="214750813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AC77708-769B-4340-A38D-A2287251A5D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5325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325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639" r:id="rId1"/>
    <p:sldLayoutId id="2147507640" r:id="rId2"/>
    <p:sldLayoutId id="2147507641" r:id="rId3"/>
    <p:sldLayoutId id="2147507642" r:id="rId4"/>
    <p:sldLayoutId id="2147507643" r:id="rId5"/>
    <p:sldLayoutId id="2147507644" r:id="rId6"/>
    <p:sldLayoutId id="2147507645" r:id="rId7"/>
    <p:sldLayoutId id="2147507646" r:id="rId8"/>
    <p:sldLayoutId id="2147507647" r:id="rId9"/>
    <p:sldLayoutId id="214750764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AF6E260-68CA-4AA4-9DAE-7B239ACC4F9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  <p:sp>
        <p:nvSpPr>
          <p:cNvPr id="5427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428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428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139" r:id="rId1"/>
    <p:sldLayoutId id="2147508140" r:id="rId2"/>
    <p:sldLayoutId id="2147508141" r:id="rId3"/>
    <p:sldLayoutId id="2147508142" r:id="rId4"/>
    <p:sldLayoutId id="2147508143" r:id="rId5"/>
    <p:sldLayoutId id="2147508144" r:id="rId6"/>
    <p:sldLayoutId id="2147508145" r:id="rId7"/>
    <p:sldLayoutId id="2147508146" r:id="rId8"/>
    <p:sldLayoutId id="2147508147" r:id="rId9"/>
    <p:sldLayoutId id="214750814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2F0FED4-1FC1-484B-95EB-0FC289225EE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5530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530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530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149" r:id="rId1"/>
    <p:sldLayoutId id="2147508150" r:id="rId2"/>
    <p:sldLayoutId id="2147508151" r:id="rId3"/>
    <p:sldLayoutId id="2147508152" r:id="rId4"/>
    <p:sldLayoutId id="2147508153" r:id="rId5"/>
    <p:sldLayoutId id="2147508154" r:id="rId6"/>
    <p:sldLayoutId id="2147508155" r:id="rId7"/>
    <p:sldLayoutId id="2147508156" r:id="rId8"/>
    <p:sldLayoutId id="2147508157" r:id="rId9"/>
    <p:sldLayoutId id="214750815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4DB7002-0AD1-4E47-A95A-32681512152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5632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632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632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633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633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159" r:id="rId1"/>
    <p:sldLayoutId id="2147508160" r:id="rId2"/>
    <p:sldLayoutId id="2147508161" r:id="rId3"/>
    <p:sldLayoutId id="2147508162" r:id="rId4"/>
    <p:sldLayoutId id="2147508163" r:id="rId5"/>
    <p:sldLayoutId id="2147508164" r:id="rId6"/>
    <p:sldLayoutId id="2147508165" r:id="rId7"/>
    <p:sldLayoutId id="2147508166" r:id="rId8"/>
    <p:sldLayoutId id="2147508167" r:id="rId9"/>
    <p:sldLayoutId id="214750816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B2BF862-59CE-413A-8D48-59D88C379DC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5735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735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735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169" r:id="rId1"/>
    <p:sldLayoutId id="2147508170" r:id="rId2"/>
    <p:sldLayoutId id="2147508171" r:id="rId3"/>
    <p:sldLayoutId id="2147508172" r:id="rId4"/>
    <p:sldLayoutId id="2147508173" r:id="rId5"/>
    <p:sldLayoutId id="2147508174" r:id="rId6"/>
    <p:sldLayoutId id="2147508175" r:id="rId7"/>
    <p:sldLayoutId id="2147508176" r:id="rId8"/>
    <p:sldLayoutId id="2147508177" r:id="rId9"/>
    <p:sldLayoutId id="214750817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2D97860-A7A0-4835-BCBB-2C1F45C1EA4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5837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837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179" r:id="rId1"/>
    <p:sldLayoutId id="2147508180" r:id="rId2"/>
    <p:sldLayoutId id="2147508181" r:id="rId3"/>
    <p:sldLayoutId id="2147508182" r:id="rId4"/>
    <p:sldLayoutId id="2147508183" r:id="rId5"/>
    <p:sldLayoutId id="2147508184" r:id="rId6"/>
    <p:sldLayoutId id="2147508185" r:id="rId7"/>
    <p:sldLayoutId id="2147508186" r:id="rId8"/>
    <p:sldLayoutId id="2147508187" r:id="rId9"/>
    <p:sldLayoutId id="214750818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947BC6A-34AD-48FF-A1CF-5A375672FBE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5939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5940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189" r:id="rId1"/>
    <p:sldLayoutId id="2147508190" r:id="rId2"/>
    <p:sldLayoutId id="2147508191" r:id="rId3"/>
    <p:sldLayoutId id="2147508192" r:id="rId4"/>
    <p:sldLayoutId id="2147508193" r:id="rId5"/>
    <p:sldLayoutId id="2147508194" r:id="rId6"/>
    <p:sldLayoutId id="2147508195" r:id="rId7"/>
    <p:sldLayoutId id="2147508196" r:id="rId8"/>
    <p:sldLayoutId id="2147508197" r:id="rId9"/>
    <p:sldLayoutId id="214750819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089100C-7409-4C5C-9125-8302769E613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6042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042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649" r:id="rId1"/>
    <p:sldLayoutId id="2147507650" r:id="rId2"/>
    <p:sldLayoutId id="2147507651" r:id="rId3"/>
    <p:sldLayoutId id="2147507652" r:id="rId4"/>
    <p:sldLayoutId id="2147507653" r:id="rId5"/>
    <p:sldLayoutId id="2147507654" r:id="rId6"/>
    <p:sldLayoutId id="2147507655" r:id="rId7"/>
    <p:sldLayoutId id="2147507656" r:id="rId8"/>
    <p:sldLayoutId id="2147507657" r:id="rId9"/>
    <p:sldLayoutId id="214750765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3952669-1539-44F6-9DA9-69098E19711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615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739" r:id="rId1"/>
    <p:sldLayoutId id="2147507740" r:id="rId2"/>
    <p:sldLayoutId id="2147507741" r:id="rId3"/>
    <p:sldLayoutId id="2147507742" r:id="rId4"/>
    <p:sldLayoutId id="2147507743" r:id="rId5"/>
    <p:sldLayoutId id="2147507744" r:id="rId6"/>
    <p:sldLayoutId id="2147507745" r:id="rId7"/>
    <p:sldLayoutId id="2147507746" r:id="rId8"/>
    <p:sldLayoutId id="2147507747" r:id="rId9"/>
    <p:sldLayoutId id="214750774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F8D6991-2DEF-41F5-838F-A69B8A31286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  <p:sp>
        <p:nvSpPr>
          <p:cNvPr id="6144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144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44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199" r:id="rId1"/>
    <p:sldLayoutId id="2147508200" r:id="rId2"/>
    <p:sldLayoutId id="2147508201" r:id="rId3"/>
    <p:sldLayoutId id="2147508202" r:id="rId4"/>
    <p:sldLayoutId id="2147508203" r:id="rId5"/>
    <p:sldLayoutId id="2147508204" r:id="rId6"/>
    <p:sldLayoutId id="2147508205" r:id="rId7"/>
    <p:sldLayoutId id="2147508206" r:id="rId8"/>
    <p:sldLayoutId id="2147508207" r:id="rId9"/>
    <p:sldLayoutId id="214750820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0AE7481-6286-4965-A57A-98D341B1F4C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6247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247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247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209" r:id="rId1"/>
    <p:sldLayoutId id="2147508210" r:id="rId2"/>
    <p:sldLayoutId id="2147508211" r:id="rId3"/>
    <p:sldLayoutId id="2147508212" r:id="rId4"/>
    <p:sldLayoutId id="2147508213" r:id="rId5"/>
    <p:sldLayoutId id="2147508214" r:id="rId6"/>
    <p:sldLayoutId id="2147508215" r:id="rId7"/>
    <p:sldLayoutId id="2147508216" r:id="rId8"/>
    <p:sldLayoutId id="2147508217" r:id="rId9"/>
    <p:sldLayoutId id="214750821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3933286-5945-42DB-9941-6C7824622BB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6349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349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349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349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350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219" r:id="rId1"/>
    <p:sldLayoutId id="2147508220" r:id="rId2"/>
    <p:sldLayoutId id="2147508221" r:id="rId3"/>
    <p:sldLayoutId id="2147508222" r:id="rId4"/>
    <p:sldLayoutId id="2147508223" r:id="rId5"/>
    <p:sldLayoutId id="2147508224" r:id="rId6"/>
    <p:sldLayoutId id="2147508225" r:id="rId7"/>
    <p:sldLayoutId id="2147508226" r:id="rId8"/>
    <p:sldLayoutId id="2147508227" r:id="rId9"/>
    <p:sldLayoutId id="214750822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712B356-FE26-48DB-9EE3-B66BF6C576B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6451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452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452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229" r:id="rId1"/>
    <p:sldLayoutId id="2147508230" r:id="rId2"/>
    <p:sldLayoutId id="2147508231" r:id="rId3"/>
    <p:sldLayoutId id="2147508232" r:id="rId4"/>
    <p:sldLayoutId id="2147508233" r:id="rId5"/>
    <p:sldLayoutId id="2147508234" r:id="rId6"/>
    <p:sldLayoutId id="2147508235" r:id="rId7"/>
    <p:sldLayoutId id="2147508236" r:id="rId8"/>
    <p:sldLayoutId id="2147508237" r:id="rId9"/>
    <p:sldLayoutId id="214750823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9621D33-FD4B-4417-A17C-BA35F8B10EA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6554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554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239" r:id="rId1"/>
    <p:sldLayoutId id="2147508240" r:id="rId2"/>
    <p:sldLayoutId id="2147508241" r:id="rId3"/>
    <p:sldLayoutId id="2147508242" r:id="rId4"/>
    <p:sldLayoutId id="2147508243" r:id="rId5"/>
    <p:sldLayoutId id="2147508244" r:id="rId6"/>
    <p:sldLayoutId id="2147508245" r:id="rId7"/>
    <p:sldLayoutId id="2147508246" r:id="rId8"/>
    <p:sldLayoutId id="2147508247" r:id="rId9"/>
    <p:sldLayoutId id="214750824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E6B1806-206A-4E01-88FF-001734638F9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6656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656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249" r:id="rId1"/>
    <p:sldLayoutId id="2147508250" r:id="rId2"/>
    <p:sldLayoutId id="2147508251" r:id="rId3"/>
    <p:sldLayoutId id="2147508252" r:id="rId4"/>
    <p:sldLayoutId id="2147508253" r:id="rId5"/>
    <p:sldLayoutId id="2147508254" r:id="rId6"/>
    <p:sldLayoutId id="2147508255" r:id="rId7"/>
    <p:sldLayoutId id="2147508256" r:id="rId8"/>
    <p:sldLayoutId id="2147508257" r:id="rId9"/>
    <p:sldLayoutId id="214750825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C81C169-1221-4703-9F04-B273B092119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6759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759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659" r:id="rId1"/>
    <p:sldLayoutId id="2147507660" r:id="rId2"/>
    <p:sldLayoutId id="2147507661" r:id="rId3"/>
    <p:sldLayoutId id="2147507662" r:id="rId4"/>
    <p:sldLayoutId id="2147507663" r:id="rId5"/>
    <p:sldLayoutId id="2147507664" r:id="rId6"/>
    <p:sldLayoutId id="2147507665" r:id="rId7"/>
    <p:sldLayoutId id="2147507666" r:id="rId8"/>
    <p:sldLayoutId id="2147507667" r:id="rId9"/>
    <p:sldLayoutId id="214750766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932F382-C4CE-4503-BAF5-A3BAE788CF9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6861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861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669" r:id="rId1"/>
    <p:sldLayoutId id="2147507670" r:id="rId2"/>
    <p:sldLayoutId id="2147507671" r:id="rId3"/>
    <p:sldLayoutId id="2147507672" r:id="rId4"/>
    <p:sldLayoutId id="2147507673" r:id="rId5"/>
    <p:sldLayoutId id="2147507674" r:id="rId6"/>
    <p:sldLayoutId id="2147507675" r:id="rId7"/>
    <p:sldLayoutId id="2147507676" r:id="rId8"/>
    <p:sldLayoutId id="2147507677" r:id="rId9"/>
    <p:sldLayoutId id="214750767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E4722B4-F2F2-45F6-969B-778BF3EABD4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  <p:sp>
        <p:nvSpPr>
          <p:cNvPr id="6963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964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964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259" r:id="rId1"/>
    <p:sldLayoutId id="2147508260" r:id="rId2"/>
    <p:sldLayoutId id="2147508261" r:id="rId3"/>
    <p:sldLayoutId id="2147508262" r:id="rId4"/>
    <p:sldLayoutId id="2147508263" r:id="rId5"/>
    <p:sldLayoutId id="2147508264" r:id="rId6"/>
    <p:sldLayoutId id="2147508265" r:id="rId7"/>
    <p:sldLayoutId id="2147508266" r:id="rId8"/>
    <p:sldLayoutId id="2147508267" r:id="rId9"/>
    <p:sldLayoutId id="214750826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537413B-3F0C-4FC3-A4DB-A3D3E09E35B7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7066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066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066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269" r:id="rId1"/>
    <p:sldLayoutId id="2147508270" r:id="rId2"/>
    <p:sldLayoutId id="2147508271" r:id="rId3"/>
    <p:sldLayoutId id="2147508272" r:id="rId4"/>
    <p:sldLayoutId id="2147508273" r:id="rId5"/>
    <p:sldLayoutId id="2147508274" r:id="rId6"/>
    <p:sldLayoutId id="2147508275" r:id="rId7"/>
    <p:sldLayoutId id="2147508276" r:id="rId8"/>
    <p:sldLayoutId id="2147508277" r:id="rId9"/>
    <p:sldLayoutId id="214750827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4956A5A-C50D-45B9-B989-6575B85F5DD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717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17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749" r:id="rId1"/>
    <p:sldLayoutId id="2147507750" r:id="rId2"/>
    <p:sldLayoutId id="2147507751" r:id="rId3"/>
    <p:sldLayoutId id="2147507752" r:id="rId4"/>
    <p:sldLayoutId id="2147507753" r:id="rId5"/>
    <p:sldLayoutId id="2147507754" r:id="rId6"/>
    <p:sldLayoutId id="2147507755" r:id="rId7"/>
    <p:sldLayoutId id="2147507756" r:id="rId8"/>
    <p:sldLayoutId id="2147507757" r:id="rId9"/>
    <p:sldLayoutId id="214750775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1195687-AACB-4304-BE34-DA450228ACB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7168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168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168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169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169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279" r:id="rId1"/>
    <p:sldLayoutId id="2147508280" r:id="rId2"/>
    <p:sldLayoutId id="2147508281" r:id="rId3"/>
    <p:sldLayoutId id="2147508282" r:id="rId4"/>
    <p:sldLayoutId id="2147508283" r:id="rId5"/>
    <p:sldLayoutId id="2147508284" r:id="rId6"/>
    <p:sldLayoutId id="2147508285" r:id="rId7"/>
    <p:sldLayoutId id="2147508286" r:id="rId8"/>
    <p:sldLayoutId id="2147508287" r:id="rId9"/>
    <p:sldLayoutId id="214750828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D73E421-D405-466E-A3DB-E00B74204AF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7271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271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271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289" r:id="rId1"/>
    <p:sldLayoutId id="2147508290" r:id="rId2"/>
    <p:sldLayoutId id="2147508291" r:id="rId3"/>
    <p:sldLayoutId id="2147508292" r:id="rId4"/>
    <p:sldLayoutId id="2147508293" r:id="rId5"/>
    <p:sldLayoutId id="2147508294" r:id="rId6"/>
    <p:sldLayoutId id="2147508295" r:id="rId7"/>
    <p:sldLayoutId id="2147508296" r:id="rId8"/>
    <p:sldLayoutId id="2147508297" r:id="rId9"/>
    <p:sldLayoutId id="214750829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4E39962-CCD4-465A-8F19-F450E581004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7373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373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299" r:id="rId1"/>
    <p:sldLayoutId id="2147508300" r:id="rId2"/>
    <p:sldLayoutId id="2147508301" r:id="rId3"/>
    <p:sldLayoutId id="2147508302" r:id="rId4"/>
    <p:sldLayoutId id="2147508303" r:id="rId5"/>
    <p:sldLayoutId id="2147508304" r:id="rId6"/>
    <p:sldLayoutId id="2147508305" r:id="rId7"/>
    <p:sldLayoutId id="2147508306" r:id="rId8"/>
    <p:sldLayoutId id="2147508307" r:id="rId9"/>
    <p:sldLayoutId id="214750830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8E9B79C-F282-4640-89E8-1901609AE6D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7475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476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309" r:id="rId1"/>
    <p:sldLayoutId id="2147508310" r:id="rId2"/>
    <p:sldLayoutId id="2147508311" r:id="rId3"/>
    <p:sldLayoutId id="2147508312" r:id="rId4"/>
    <p:sldLayoutId id="2147508313" r:id="rId5"/>
    <p:sldLayoutId id="2147508314" r:id="rId6"/>
    <p:sldLayoutId id="2147508315" r:id="rId7"/>
    <p:sldLayoutId id="2147508316" r:id="rId8"/>
    <p:sldLayoutId id="2147508317" r:id="rId9"/>
    <p:sldLayoutId id="214750831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21D634D-7D32-4B0F-B89E-C904E3853CE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7578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578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679" r:id="rId1"/>
    <p:sldLayoutId id="2147507680" r:id="rId2"/>
    <p:sldLayoutId id="2147507681" r:id="rId3"/>
    <p:sldLayoutId id="2147507682" r:id="rId4"/>
    <p:sldLayoutId id="2147507683" r:id="rId5"/>
    <p:sldLayoutId id="2147507684" r:id="rId6"/>
    <p:sldLayoutId id="2147507685" r:id="rId7"/>
    <p:sldLayoutId id="2147507686" r:id="rId8"/>
    <p:sldLayoutId id="2147507687" r:id="rId9"/>
    <p:sldLayoutId id="214750768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2012-09-14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E200829-955E-4FF9-ADC7-2911EE139F46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pl-PL"/>
              <a:t>Ochrona pomysłów to podstawa sukcesu</a:t>
            </a:r>
            <a:endParaRPr lang="en-GB"/>
          </a:p>
        </p:txBody>
      </p:sp>
      <p:sp>
        <p:nvSpPr>
          <p:cNvPr id="7680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680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680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319" r:id="rId1"/>
    <p:sldLayoutId id="2147508320" r:id="rId2"/>
    <p:sldLayoutId id="2147508321" r:id="rId3"/>
    <p:sldLayoutId id="2147508322" r:id="rId4"/>
    <p:sldLayoutId id="2147508323" r:id="rId5"/>
    <p:sldLayoutId id="2147508324" r:id="rId6"/>
    <p:sldLayoutId id="2147508325" r:id="rId7"/>
    <p:sldLayoutId id="2147508326" r:id="rId8"/>
    <p:sldLayoutId id="2147508327" r:id="rId9"/>
    <p:sldLayoutId id="214750832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898EEC8-89E1-4A74-8E06-B776C4B8FCF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7783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783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783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329" r:id="rId1"/>
    <p:sldLayoutId id="2147508330" r:id="rId2"/>
    <p:sldLayoutId id="2147508331" r:id="rId3"/>
    <p:sldLayoutId id="2147508332" r:id="rId4"/>
    <p:sldLayoutId id="2147508333" r:id="rId5"/>
    <p:sldLayoutId id="2147508334" r:id="rId6"/>
    <p:sldLayoutId id="2147508335" r:id="rId7"/>
    <p:sldLayoutId id="2147508336" r:id="rId8"/>
    <p:sldLayoutId id="2147508337" r:id="rId9"/>
    <p:sldLayoutId id="214750833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2399D62-236E-416C-98F6-824AF47E6A1D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7885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885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885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885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886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339" r:id="rId1"/>
    <p:sldLayoutId id="2147508340" r:id="rId2"/>
    <p:sldLayoutId id="2147508341" r:id="rId3"/>
    <p:sldLayoutId id="2147508342" r:id="rId4"/>
    <p:sldLayoutId id="2147508343" r:id="rId5"/>
    <p:sldLayoutId id="2147508344" r:id="rId6"/>
    <p:sldLayoutId id="2147508345" r:id="rId7"/>
    <p:sldLayoutId id="2147508346" r:id="rId8"/>
    <p:sldLayoutId id="2147508347" r:id="rId9"/>
    <p:sldLayoutId id="214750834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1957112-287F-40C1-B852-FF09E950615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7987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988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988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349" r:id="rId1"/>
    <p:sldLayoutId id="2147508350" r:id="rId2"/>
    <p:sldLayoutId id="2147508351" r:id="rId3"/>
    <p:sldLayoutId id="2147508352" r:id="rId4"/>
    <p:sldLayoutId id="2147508353" r:id="rId5"/>
    <p:sldLayoutId id="2147508354" r:id="rId6"/>
    <p:sldLayoutId id="2147508355" r:id="rId7"/>
    <p:sldLayoutId id="2147508356" r:id="rId8"/>
    <p:sldLayoutId id="2147508357" r:id="rId9"/>
    <p:sldLayoutId id="214750835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03EC273-63B7-4260-9464-4FE59F39222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8090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8090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359" r:id="rId1"/>
    <p:sldLayoutId id="2147508360" r:id="rId2"/>
    <p:sldLayoutId id="2147508361" r:id="rId3"/>
    <p:sldLayoutId id="2147508362" r:id="rId4"/>
    <p:sldLayoutId id="2147508363" r:id="rId5"/>
    <p:sldLayoutId id="2147508364" r:id="rId6"/>
    <p:sldLayoutId id="2147508365" r:id="rId7"/>
    <p:sldLayoutId id="2147508366" r:id="rId8"/>
    <p:sldLayoutId id="2147508367" r:id="rId9"/>
    <p:sldLayoutId id="214750836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BF834D0-5409-4823-A56C-B9AC3B362E5E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8199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01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759" r:id="rId1"/>
    <p:sldLayoutId id="2147507760" r:id="rId2"/>
    <p:sldLayoutId id="2147507761" r:id="rId3"/>
    <p:sldLayoutId id="2147507762" r:id="rId4"/>
    <p:sldLayoutId id="2147507763" r:id="rId5"/>
    <p:sldLayoutId id="2147507764" r:id="rId6"/>
    <p:sldLayoutId id="2147507765" r:id="rId7"/>
    <p:sldLayoutId id="2147507766" r:id="rId8"/>
    <p:sldLayoutId id="2147507767" r:id="rId9"/>
    <p:sldLayoutId id="214750776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B91B946-EADD-4835-B5C4-99BB72C9ABC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8192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8192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369" r:id="rId1"/>
    <p:sldLayoutId id="2147508370" r:id="rId2"/>
    <p:sldLayoutId id="2147508371" r:id="rId3"/>
    <p:sldLayoutId id="2147508372" r:id="rId4"/>
    <p:sldLayoutId id="2147508373" r:id="rId5"/>
    <p:sldLayoutId id="2147508374" r:id="rId6"/>
    <p:sldLayoutId id="2147508375" r:id="rId7"/>
    <p:sldLayoutId id="2147508376" r:id="rId8"/>
    <p:sldLayoutId id="2147508377" r:id="rId9"/>
    <p:sldLayoutId id="214750837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09600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  <a:endParaRPr lang="en-GB" altLang="pl-PL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86000"/>
            <a:ext cx="837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  <a:endParaRPr lang="en-GB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248400"/>
            <a:ext cx="154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pl-PL"/>
              <a:t>2014-09-10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900" tIns="44450" rIns="88900" bIns="44450" numCol="1" anchor="ctr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19267AA-C336-4039-9CDC-91C2576AC0C4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681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3200" rIns="90000" bIns="43200" numCol="1" anchor="ctr" anchorCtr="0" compatLnSpc="1">
            <a:prstTxWarp prst="textNoShape">
              <a:avLst/>
            </a:prstTxWarp>
          </a:bodyPr>
          <a:lstStyle>
            <a:lvl1pPr algn="ctr">
              <a:defRPr sz="1300" i="1">
                <a:solidFill>
                  <a:srgbClr val="FF0F38"/>
                </a:solidFill>
              </a:defRPr>
            </a:lvl1pPr>
          </a:lstStyle>
          <a:p>
            <a:pPr>
              <a:defRPr/>
            </a:pPr>
            <a:r>
              <a:rPr lang="en-US"/>
              <a:t>Protecting your knowledge and creativity, the basis of your success.</a:t>
            </a:r>
            <a:endParaRPr lang="en-GB"/>
          </a:p>
        </p:txBody>
      </p:sp>
      <p:sp>
        <p:nvSpPr>
          <p:cNvPr id="9223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225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762000" y="61722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922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7769" r:id="rId1"/>
    <p:sldLayoutId id="2147507770" r:id="rId2"/>
    <p:sldLayoutId id="2147507771" r:id="rId3"/>
    <p:sldLayoutId id="2147507772" r:id="rId4"/>
    <p:sldLayoutId id="2147507773" r:id="rId5"/>
    <p:sldLayoutId id="2147507774" r:id="rId6"/>
    <p:sldLayoutId id="2147507775" r:id="rId7"/>
    <p:sldLayoutId id="2147507776" r:id="rId8"/>
    <p:sldLayoutId id="2147507777" r:id="rId9"/>
    <p:sldLayoutId id="2147507778" r:id="rId10"/>
  </p:sldLayoutIdLst>
  <p:hf hdr="0"/>
  <p:txStyles>
    <p:titleStyle>
      <a:lvl1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2pPr>
      <a:lvl3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3pPr>
      <a:lvl4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4pPr>
      <a:lvl5pPr algn="l" defTabSz="849313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5pPr>
      <a:lvl6pPr marL="4572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6pPr>
      <a:lvl7pPr marL="9144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7pPr>
      <a:lvl8pPr marL="13716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8pPr>
      <a:lvl9pPr marL="1828800" algn="l" defTabSz="849313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FF0F38"/>
          </a:solidFill>
          <a:latin typeface="Arial" pitchFamily="34" charset="0"/>
        </a:defRPr>
      </a:lvl9pPr>
    </p:titleStyle>
    <p:bodyStyle>
      <a:lvl1pPr marL="330200" indent="-330200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700">
          <a:solidFill>
            <a:schemeClr val="tx1"/>
          </a:solidFill>
          <a:latin typeface="+mn-lt"/>
        </a:defRPr>
      </a:lvl2pPr>
      <a:lvl3pPr marL="110172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300">
          <a:solidFill>
            <a:schemeClr val="tx1"/>
          </a:solidFill>
          <a:latin typeface="+mn-lt"/>
        </a:defRPr>
      </a:lvl3pPr>
      <a:lvl4pPr marL="1543050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1900">
          <a:solidFill>
            <a:schemeClr val="tx1"/>
          </a:solidFill>
          <a:latin typeface="+mn-lt"/>
        </a:defRPr>
      </a:lvl4pPr>
      <a:lvl5pPr marL="1984375" indent="-220663" algn="l" defTabSz="8493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5pPr>
      <a:lvl6pPr marL="24415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6pPr>
      <a:lvl7pPr marL="28987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7pPr>
      <a:lvl8pPr marL="33559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8pPr>
      <a:lvl9pPr marL="3813175" indent="-220663" algn="l" defTabSz="8493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1844675"/>
            <a:ext cx="8372475" cy="1143000"/>
          </a:xfrm>
        </p:spPr>
        <p:txBody>
          <a:bodyPr/>
          <a:lstStyle/>
          <a:p>
            <a:pPr eaLnBrk="1" hangingPunct="1"/>
            <a:r>
              <a:rPr lang="en-US" altLang="en-US" sz="2400" b="1" i="0" dirty="0"/>
              <a:t>Materials, Tools and On-line Training </a:t>
            </a:r>
            <a:r>
              <a:rPr lang="pl-PL" altLang="en-US" sz="2400" b="1" i="0" dirty="0"/>
              <a:t>f</a:t>
            </a:r>
            <a:r>
              <a:rPr lang="en-US" altLang="en-US" sz="2400" b="1" i="0" dirty="0"/>
              <a:t>or</a:t>
            </a:r>
            <a:r>
              <a:rPr lang="pl-PL" altLang="en-US" sz="2400" b="1" i="0" dirty="0"/>
              <a:t> t</a:t>
            </a:r>
            <a:r>
              <a:rPr lang="en-US" altLang="en-US" sz="2400" b="1" i="0" dirty="0"/>
              <a:t>he EQE exam offered by EPO and other</a:t>
            </a:r>
            <a:r>
              <a:rPr lang="pl-PL" altLang="en-US" sz="2400" b="1" i="0" dirty="0"/>
              <a:t> </a:t>
            </a:r>
            <a:r>
              <a:rPr lang="en-US" altLang="en-US" sz="2400" b="1" i="0" dirty="0" err="1"/>
              <a:t>organisations</a:t>
            </a:r>
            <a:endParaRPr lang="en-US" altLang="en-US" sz="2400" b="1" dirty="0"/>
          </a:p>
        </p:txBody>
      </p:sp>
      <p:sp>
        <p:nvSpPr>
          <p:cNvPr id="789507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en-US" sz="1300" dirty="0" err="1"/>
              <a:t>December</a:t>
            </a:r>
            <a:r>
              <a:rPr lang="pl-PL" altLang="en-US" sz="1300" dirty="0"/>
              <a:t> 2016</a:t>
            </a:r>
          </a:p>
        </p:txBody>
      </p:sp>
      <p:sp>
        <p:nvSpPr>
          <p:cNvPr id="789508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DD4D84-54D8-4EA8-94B6-DFDAD35E78E4}" type="slidenum">
              <a:rPr lang="en-GB" altLang="en-US" sz="1300"/>
              <a:pPr/>
              <a:t>1</a:t>
            </a:fld>
            <a:endParaRPr lang="en-GB" altLang="en-US" sz="1300"/>
          </a:p>
        </p:txBody>
      </p:sp>
      <p:sp>
        <p:nvSpPr>
          <p:cNvPr id="789509" name="Rectangle 8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FF0F38"/>
                </a:solidFill>
              </a:rPr>
              <a:t>Protecting your knowledge and creativity, the basis of your success.</a:t>
            </a:r>
            <a:endParaRPr lang="pl-PL" altLang="en-US" sz="1300">
              <a:solidFill>
                <a:srgbClr val="FF0F38"/>
              </a:solidFill>
            </a:endParaRPr>
          </a:p>
        </p:txBody>
      </p:sp>
      <p:sp>
        <p:nvSpPr>
          <p:cNvPr id="789510" name="Text Box 5"/>
          <p:cNvSpPr txBox="1">
            <a:spLocks noChangeArrowheads="1"/>
          </p:cNvSpPr>
          <p:nvPr/>
        </p:nvSpPr>
        <p:spPr bwMode="auto">
          <a:xfrm>
            <a:off x="762000" y="3429000"/>
            <a:ext cx="7772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2500" dirty="0"/>
              <a:t>Aleksandra </a:t>
            </a:r>
            <a:r>
              <a:rPr lang="pl-PL" altLang="en-US" sz="2500" dirty="0" err="1"/>
              <a:t>Wojakiewicz</a:t>
            </a:r>
            <a:endParaRPr lang="pl-PL" altLang="en-US" sz="2500" dirty="0"/>
          </a:p>
          <a:p>
            <a:pPr>
              <a:spcBef>
                <a:spcPct val="50000"/>
              </a:spcBef>
            </a:pPr>
            <a:r>
              <a:rPr lang="pl-PL" altLang="en-US" sz="2000" dirty="0" err="1"/>
              <a:t>European</a:t>
            </a:r>
            <a:r>
              <a:rPr lang="pl-PL" altLang="en-US" sz="2000" dirty="0"/>
              <a:t> Patent </a:t>
            </a:r>
            <a:r>
              <a:rPr lang="pl-PL" altLang="en-US" sz="2000" dirty="0" err="1"/>
              <a:t>Attorney</a:t>
            </a:r>
            <a:endParaRPr lang="pl-PL" altLang="en-US" sz="2000" dirty="0"/>
          </a:p>
          <a:p>
            <a:pPr>
              <a:spcBef>
                <a:spcPct val="50000"/>
              </a:spcBef>
            </a:pPr>
            <a:r>
              <a:rPr lang="pl-PL" altLang="en-US" sz="2000" dirty="0"/>
              <a:t>AOMB Polska Sp. z o.o.</a:t>
            </a:r>
            <a:endParaRPr lang="en-US" altLang="en-US" sz="2000" dirty="0"/>
          </a:p>
        </p:txBody>
      </p:sp>
      <p:sp>
        <p:nvSpPr>
          <p:cNvPr id="789511" name="Rectangle 11"/>
          <p:cNvSpPr>
            <a:spLocks noChangeArrowheads="1"/>
          </p:cNvSpPr>
          <p:nvPr/>
        </p:nvSpPr>
        <p:spPr bwMode="auto">
          <a:xfrm>
            <a:off x="2795588" y="277653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8951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111125"/>
            <a:ext cx="207168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7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en-US" sz="1300" dirty="0" err="1"/>
              <a:t>December</a:t>
            </a:r>
            <a:r>
              <a:rPr lang="pl-PL" altLang="en-US" sz="1300" dirty="0"/>
              <a:t> 2016</a:t>
            </a:r>
          </a:p>
        </p:txBody>
      </p:sp>
      <p:sp>
        <p:nvSpPr>
          <p:cNvPr id="789508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DD4D84-54D8-4EA8-94B6-DFDAD35E78E4}" type="slidenum">
              <a:rPr lang="en-GB" altLang="en-US" sz="1300"/>
              <a:pPr/>
              <a:t>2</a:t>
            </a:fld>
            <a:endParaRPr lang="en-GB" altLang="en-US" sz="1300"/>
          </a:p>
        </p:txBody>
      </p:sp>
      <p:sp>
        <p:nvSpPr>
          <p:cNvPr id="789509" name="Rectangle 8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FF0F38"/>
                </a:solidFill>
              </a:rPr>
              <a:t>Protecting your knowledge and creativity, the basis of your success.</a:t>
            </a:r>
            <a:endParaRPr lang="pl-PL" altLang="en-US" sz="1300">
              <a:solidFill>
                <a:srgbClr val="FF0F38"/>
              </a:solidFill>
            </a:endParaRPr>
          </a:p>
        </p:txBody>
      </p:sp>
      <p:sp>
        <p:nvSpPr>
          <p:cNvPr id="789510" name="Text Box 5"/>
          <p:cNvSpPr txBox="1">
            <a:spLocks noChangeArrowheads="1"/>
          </p:cNvSpPr>
          <p:nvPr/>
        </p:nvSpPr>
        <p:spPr bwMode="auto">
          <a:xfrm>
            <a:off x="853008" y="2251075"/>
            <a:ext cx="7772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/>
              <a:t>Law + </a:t>
            </a:r>
            <a:r>
              <a:rPr lang="pl-PL" altLang="en-US" sz="2000" dirty="0" err="1"/>
              <a:t>Regulations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/>
              <a:t>On-line </a:t>
            </a:r>
            <a:r>
              <a:rPr lang="pl-PL" altLang="en-US" sz="2000" dirty="0" err="1"/>
              <a:t>course</a:t>
            </a:r>
            <a:r>
              <a:rPr lang="pl-PL" altLang="en-US" sz="2000" dirty="0"/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 err="1"/>
              <a:t>Other</a:t>
            </a:r>
            <a:r>
              <a:rPr lang="pl-PL" altLang="en-US" sz="2000" dirty="0"/>
              <a:t> </a:t>
            </a:r>
            <a:r>
              <a:rPr lang="pl-PL" altLang="en-US" sz="2000" dirty="0" err="1"/>
              <a:t>courses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 err="1"/>
              <a:t>Other</a:t>
            </a:r>
            <a:r>
              <a:rPr lang="pl-PL" altLang="en-US" sz="2000" dirty="0"/>
              <a:t> </a:t>
            </a:r>
            <a:r>
              <a:rPr lang="pl-PL" altLang="en-US" sz="2000" dirty="0" err="1"/>
              <a:t>tools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/>
              <a:t>EQE </a:t>
            </a:r>
            <a:r>
              <a:rPr lang="pl-PL" altLang="en-US" sz="2000" dirty="0" err="1"/>
              <a:t>compendium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 err="1"/>
              <a:t>Tutoring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i="0" dirty="0"/>
              <a:t>…</a:t>
            </a:r>
            <a:r>
              <a:rPr lang="en-US" altLang="en-US" sz="2000" i="0" dirty="0"/>
              <a:t>and other</a:t>
            </a:r>
            <a:r>
              <a:rPr lang="pl-PL" altLang="en-US" sz="2000" i="0" dirty="0"/>
              <a:t> </a:t>
            </a:r>
            <a:r>
              <a:rPr lang="en-US" altLang="en-US" sz="2000" i="0" dirty="0" err="1"/>
              <a:t>organisations</a:t>
            </a:r>
            <a:endParaRPr lang="pl-PL" altLang="en-US" sz="2000" dirty="0"/>
          </a:p>
        </p:txBody>
      </p:sp>
      <p:sp>
        <p:nvSpPr>
          <p:cNvPr id="789511" name="Rectangle 11"/>
          <p:cNvSpPr>
            <a:spLocks noChangeArrowheads="1"/>
          </p:cNvSpPr>
          <p:nvPr/>
        </p:nvSpPr>
        <p:spPr bwMode="auto">
          <a:xfrm>
            <a:off x="2795588" y="277653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points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345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7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en-US" sz="1300" dirty="0" err="1"/>
              <a:t>December</a:t>
            </a:r>
            <a:r>
              <a:rPr lang="pl-PL" altLang="en-US" sz="1300" dirty="0"/>
              <a:t> 2016</a:t>
            </a:r>
          </a:p>
        </p:txBody>
      </p:sp>
      <p:sp>
        <p:nvSpPr>
          <p:cNvPr id="789508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DD4D84-54D8-4EA8-94B6-DFDAD35E78E4}" type="slidenum">
              <a:rPr lang="en-GB" altLang="en-US" sz="1300"/>
              <a:pPr/>
              <a:t>3</a:t>
            </a:fld>
            <a:endParaRPr lang="en-GB" altLang="en-US" sz="1300"/>
          </a:p>
        </p:txBody>
      </p:sp>
      <p:sp>
        <p:nvSpPr>
          <p:cNvPr id="789509" name="Rectangle 8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FF0F38"/>
                </a:solidFill>
              </a:rPr>
              <a:t>Protecting your knowledge and creativity, the basis of your success.</a:t>
            </a:r>
            <a:endParaRPr lang="pl-PL" altLang="en-US" sz="1300">
              <a:solidFill>
                <a:srgbClr val="FF0F38"/>
              </a:solidFill>
            </a:endParaRPr>
          </a:p>
        </p:txBody>
      </p:sp>
      <p:sp>
        <p:nvSpPr>
          <p:cNvPr id="789510" name="Text Box 5"/>
          <p:cNvSpPr txBox="1">
            <a:spLocks noChangeArrowheads="1"/>
          </p:cNvSpPr>
          <p:nvPr/>
        </p:nvSpPr>
        <p:spPr bwMode="auto">
          <a:xfrm>
            <a:off x="416496" y="2076723"/>
            <a:ext cx="9001000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2000" dirty="0"/>
              <a:t>EPC, EPO </a:t>
            </a:r>
            <a:r>
              <a:rPr lang="pl-PL" sz="2000" dirty="0" err="1"/>
              <a:t>Guidelines</a:t>
            </a:r>
            <a:r>
              <a:rPr lang="pl-PL" sz="2000" dirty="0"/>
              <a:t>, Case Law, PCT… </a:t>
            </a:r>
          </a:p>
          <a:p>
            <a:pPr>
              <a:spcBef>
                <a:spcPct val="50000"/>
              </a:spcBef>
            </a:pPr>
            <a:endParaRPr lang="pl-PL" sz="2000" dirty="0"/>
          </a:p>
          <a:p>
            <a:pPr>
              <a:spcBef>
                <a:spcPct val="50000"/>
              </a:spcBef>
            </a:pPr>
            <a:r>
              <a:rPr lang="pl-PL" sz="2000" dirty="0"/>
              <a:t>The </a:t>
            </a:r>
            <a:r>
              <a:rPr lang="pl-PL" sz="2000" dirty="0" err="1"/>
              <a:t>Annotated</a:t>
            </a:r>
            <a:r>
              <a:rPr lang="pl-PL" sz="2000" dirty="0"/>
              <a:t> EPC – </a:t>
            </a:r>
            <a:r>
              <a:rPr lang="pl-PL" sz="2000" dirty="0" err="1"/>
              <a:t>Derk</a:t>
            </a:r>
            <a:r>
              <a:rPr lang="pl-PL" sz="2000" dirty="0"/>
              <a:t> </a:t>
            </a:r>
            <a:r>
              <a:rPr lang="pl-PL" sz="2000" dirty="0" err="1"/>
              <a:t>Visser</a:t>
            </a:r>
            <a:endParaRPr lang="pl-PL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References to the European Patent Convention</a:t>
            </a:r>
            <a:r>
              <a:rPr lang="pl-PL" sz="2000" dirty="0"/>
              <a:t> –</a:t>
            </a:r>
            <a:r>
              <a:rPr lang="en-US" sz="2000" dirty="0"/>
              <a:t> </a:t>
            </a:r>
            <a:r>
              <a:rPr lang="en-US" sz="2000" dirty="0" err="1"/>
              <a:t>Jelle</a:t>
            </a:r>
            <a:r>
              <a:rPr lang="en-US" sz="2000" dirty="0"/>
              <a:t> Hoekstra</a:t>
            </a:r>
            <a:endParaRPr lang="pl-PL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D-Book: How to answer legal questions, draft legal opinions and pass Paper D of the European Qualifying Examination</a:t>
            </a:r>
            <a:r>
              <a:rPr lang="pl-PL" sz="2000" dirty="0"/>
              <a:t> – Andrew </a:t>
            </a:r>
            <a:r>
              <a:rPr lang="pl-PL" sz="2000" dirty="0" err="1"/>
              <a:t>Rudge</a:t>
            </a:r>
            <a:endParaRPr lang="pl-PL" sz="2000" dirty="0"/>
          </a:p>
          <a:p>
            <a:pPr>
              <a:spcBef>
                <a:spcPct val="50000"/>
              </a:spcBef>
            </a:pPr>
            <a:r>
              <a:rPr lang="pl-PL" sz="2000" dirty="0"/>
              <a:t>EPC 2000 Guide - </a:t>
            </a:r>
            <a:r>
              <a:rPr lang="pl-PL" sz="2000" dirty="0" err="1"/>
              <a:t>Stephane</a:t>
            </a:r>
            <a:r>
              <a:rPr lang="pl-PL" sz="2000" dirty="0"/>
              <a:t> </a:t>
            </a:r>
            <a:r>
              <a:rPr lang="pl-PL" sz="2000" dirty="0" err="1"/>
              <a:t>Speich</a:t>
            </a:r>
            <a:endParaRPr lang="pl-PL" sz="2000" dirty="0"/>
          </a:p>
          <a:p>
            <a:pPr>
              <a:spcBef>
                <a:spcPct val="50000"/>
              </a:spcBef>
            </a:pPr>
            <a:endParaRPr lang="pl-PL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The Cross Referenced Patent Cooperation Treaty</a:t>
            </a:r>
            <a:r>
              <a:rPr lang="pl-PL" sz="2000" dirty="0"/>
              <a:t> –</a:t>
            </a:r>
            <a:r>
              <a:rPr lang="en-US" sz="2000" dirty="0"/>
              <a:t> Cees Mulder</a:t>
            </a:r>
            <a:endParaRPr lang="pl-PL" sz="2000" dirty="0"/>
          </a:p>
          <a:p>
            <a:pPr>
              <a:spcBef>
                <a:spcPct val="50000"/>
              </a:spcBef>
            </a:pPr>
            <a:endParaRPr lang="pl-PL" altLang="en-US" sz="1800" dirty="0"/>
          </a:p>
        </p:txBody>
      </p:sp>
      <p:sp>
        <p:nvSpPr>
          <p:cNvPr id="789511" name="Rectangle 11"/>
          <p:cNvSpPr>
            <a:spLocks noChangeArrowheads="1"/>
          </p:cNvSpPr>
          <p:nvPr/>
        </p:nvSpPr>
        <p:spPr bwMode="auto">
          <a:xfrm>
            <a:off x="2795588" y="277653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646907"/>
            <a:ext cx="8372475" cy="1143000"/>
          </a:xfrm>
        </p:spPr>
        <p:txBody>
          <a:bodyPr/>
          <a:lstStyle/>
          <a:p>
            <a:r>
              <a:rPr lang="pl-PL" dirty="0"/>
              <a:t>Law + </a:t>
            </a:r>
            <a:r>
              <a:rPr lang="pl-PL" dirty="0" err="1"/>
              <a:t>Regulations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4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7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en-US" sz="1300" dirty="0" err="1"/>
              <a:t>December</a:t>
            </a:r>
            <a:r>
              <a:rPr lang="pl-PL" altLang="en-US" sz="1300" dirty="0"/>
              <a:t> 2016</a:t>
            </a:r>
          </a:p>
        </p:txBody>
      </p:sp>
      <p:sp>
        <p:nvSpPr>
          <p:cNvPr id="789508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DD4D84-54D8-4EA8-94B6-DFDAD35E78E4}" type="slidenum">
              <a:rPr lang="en-GB" altLang="en-US" sz="1300"/>
              <a:pPr/>
              <a:t>4</a:t>
            </a:fld>
            <a:endParaRPr lang="en-GB" altLang="en-US" sz="1300"/>
          </a:p>
        </p:txBody>
      </p:sp>
      <p:sp>
        <p:nvSpPr>
          <p:cNvPr id="789509" name="Rectangle 8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FF0F38"/>
                </a:solidFill>
              </a:rPr>
              <a:t>Protecting your knowledge and creativity, the basis of your success.</a:t>
            </a:r>
            <a:endParaRPr lang="pl-PL" altLang="en-US" sz="1300">
              <a:solidFill>
                <a:srgbClr val="FF0F38"/>
              </a:solidFill>
            </a:endParaRPr>
          </a:p>
        </p:txBody>
      </p:sp>
      <p:sp>
        <p:nvSpPr>
          <p:cNvPr id="789510" name="Text Box 5"/>
          <p:cNvSpPr txBox="1">
            <a:spLocks noChangeArrowheads="1"/>
          </p:cNvSpPr>
          <p:nvPr/>
        </p:nvSpPr>
        <p:spPr bwMode="auto">
          <a:xfrm>
            <a:off x="853008" y="2251075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This course, which starts in September, will cover all aspects of the EPC. It includes articles, quizzes and live sessions with tutors. There is also a forum where candidates and tutors can get together to exchange views.</a:t>
            </a:r>
            <a:endParaRPr lang="pl-PL" altLang="en-US" sz="2000" dirty="0"/>
          </a:p>
        </p:txBody>
      </p:sp>
      <p:sp>
        <p:nvSpPr>
          <p:cNvPr id="789511" name="Rectangle 11"/>
          <p:cNvSpPr>
            <a:spLocks noChangeArrowheads="1"/>
          </p:cNvSpPr>
          <p:nvPr/>
        </p:nvSpPr>
        <p:spPr bwMode="auto">
          <a:xfrm>
            <a:off x="2795588" y="277653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altLang="en-US" dirty="0"/>
              <a:t>On-line </a:t>
            </a:r>
            <a:r>
              <a:rPr lang="pl-PL" altLang="en-US" dirty="0" err="1"/>
              <a:t>course</a:t>
            </a:r>
            <a:r>
              <a:rPr lang="pl-PL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00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7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en-US" sz="1300" dirty="0" err="1"/>
              <a:t>December</a:t>
            </a:r>
            <a:r>
              <a:rPr lang="pl-PL" altLang="en-US" sz="1300" dirty="0"/>
              <a:t> 2016</a:t>
            </a:r>
          </a:p>
        </p:txBody>
      </p:sp>
      <p:sp>
        <p:nvSpPr>
          <p:cNvPr id="789508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DD4D84-54D8-4EA8-94B6-DFDAD35E78E4}" type="slidenum">
              <a:rPr lang="en-GB" altLang="en-US" sz="1300"/>
              <a:pPr/>
              <a:t>5</a:t>
            </a:fld>
            <a:endParaRPr lang="en-GB" altLang="en-US" sz="1300"/>
          </a:p>
        </p:txBody>
      </p:sp>
      <p:sp>
        <p:nvSpPr>
          <p:cNvPr id="789509" name="Rectangle 8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FF0F38"/>
                </a:solidFill>
              </a:rPr>
              <a:t>Protecting your knowledge and creativity, the basis of your success.</a:t>
            </a:r>
            <a:endParaRPr lang="pl-PL" altLang="en-US" sz="1300">
              <a:solidFill>
                <a:srgbClr val="FF0F38"/>
              </a:solidFill>
            </a:endParaRPr>
          </a:p>
        </p:txBody>
      </p:sp>
      <p:sp>
        <p:nvSpPr>
          <p:cNvPr id="789510" name="Text Box 5"/>
          <p:cNvSpPr txBox="1">
            <a:spLocks noChangeArrowheads="1"/>
          </p:cNvSpPr>
          <p:nvPr/>
        </p:nvSpPr>
        <p:spPr bwMode="auto">
          <a:xfrm>
            <a:off x="856643" y="2276872"/>
            <a:ext cx="77724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/>
              <a:t>CEIPI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 err="1"/>
              <a:t>Deltapatents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 err="1"/>
              <a:t>Maastrich</a:t>
            </a:r>
            <a:r>
              <a:rPr lang="pl-PL" altLang="en-US" sz="2000" dirty="0"/>
              <a:t> University </a:t>
            </a:r>
            <a:r>
              <a:rPr lang="pl-PL" altLang="en-US" sz="2000" dirty="0" err="1"/>
              <a:t>Cees</a:t>
            </a:r>
            <a:r>
              <a:rPr lang="pl-PL" altLang="en-US" sz="2000" dirty="0"/>
              <a:t> </a:t>
            </a:r>
            <a:r>
              <a:rPr lang="pl-PL" altLang="en-US" sz="2000" dirty="0" err="1"/>
              <a:t>Mulder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/>
              <a:t>…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endParaRPr lang="pl-PL" altLang="en-US" sz="2000" dirty="0"/>
          </a:p>
        </p:txBody>
      </p:sp>
      <p:sp>
        <p:nvSpPr>
          <p:cNvPr id="789511" name="Rectangle 11"/>
          <p:cNvSpPr>
            <a:spLocks noChangeArrowheads="1"/>
          </p:cNvSpPr>
          <p:nvPr/>
        </p:nvSpPr>
        <p:spPr bwMode="auto">
          <a:xfrm>
            <a:off x="2795588" y="277653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courses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675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7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en-US" sz="1300" dirty="0" err="1"/>
              <a:t>December</a:t>
            </a:r>
            <a:r>
              <a:rPr lang="pl-PL" altLang="en-US" sz="1300" dirty="0"/>
              <a:t> 2016</a:t>
            </a:r>
          </a:p>
        </p:txBody>
      </p:sp>
      <p:sp>
        <p:nvSpPr>
          <p:cNvPr id="789508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DD4D84-54D8-4EA8-94B6-DFDAD35E78E4}" type="slidenum">
              <a:rPr lang="en-GB" altLang="en-US" sz="1300"/>
              <a:pPr/>
              <a:t>6</a:t>
            </a:fld>
            <a:endParaRPr lang="en-GB" altLang="en-US" sz="1300"/>
          </a:p>
        </p:txBody>
      </p:sp>
      <p:sp>
        <p:nvSpPr>
          <p:cNvPr id="789509" name="Rectangle 8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FF0F38"/>
                </a:solidFill>
              </a:rPr>
              <a:t>Protecting your knowledge and creativity, the basis of your success.</a:t>
            </a:r>
            <a:endParaRPr lang="pl-PL" altLang="en-US" sz="1300">
              <a:solidFill>
                <a:srgbClr val="FF0F38"/>
              </a:solidFill>
            </a:endParaRPr>
          </a:p>
        </p:txBody>
      </p:sp>
      <p:sp>
        <p:nvSpPr>
          <p:cNvPr id="789510" name="Text Box 5"/>
          <p:cNvSpPr txBox="1">
            <a:spLocks noChangeArrowheads="1"/>
          </p:cNvSpPr>
          <p:nvPr/>
        </p:nvSpPr>
        <p:spPr bwMode="auto">
          <a:xfrm>
            <a:off x="856643" y="2276872"/>
            <a:ext cx="7772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/>
              <a:t>A, B, C </a:t>
            </a:r>
            <a:r>
              <a:rPr lang="pl-PL" altLang="en-US" sz="2000" dirty="0" err="1"/>
              <a:t>books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 err="1"/>
              <a:t>Blogs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sz="2000" dirty="0" err="1"/>
              <a:t>Coffee-break</a:t>
            </a:r>
            <a:r>
              <a:rPr lang="pl-PL" sz="2000" dirty="0"/>
              <a:t> </a:t>
            </a:r>
            <a:r>
              <a:rPr lang="pl-PL" sz="2000" dirty="0" err="1"/>
              <a:t>questions</a:t>
            </a:r>
            <a:endParaRPr lang="pl-PL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 err="1"/>
              <a:t>Daily</a:t>
            </a:r>
            <a:r>
              <a:rPr lang="pl-PL" altLang="en-US" sz="2000" dirty="0"/>
              <a:t> D </a:t>
            </a:r>
            <a:r>
              <a:rPr lang="pl-PL" altLang="en-US" sz="2000" dirty="0" err="1"/>
              <a:t>question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/>
              <a:t>YouTube </a:t>
            </a:r>
            <a:r>
              <a:rPr lang="pl-PL" altLang="en-US" sz="2000" dirty="0" err="1"/>
              <a:t>videos</a:t>
            </a:r>
            <a:r>
              <a:rPr lang="pl-PL" altLang="en-US" sz="2000" dirty="0"/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endParaRPr lang="pl-PL" altLang="en-US" sz="2000" dirty="0"/>
          </a:p>
        </p:txBody>
      </p:sp>
      <p:sp>
        <p:nvSpPr>
          <p:cNvPr id="789511" name="Rectangle 11"/>
          <p:cNvSpPr>
            <a:spLocks noChangeArrowheads="1"/>
          </p:cNvSpPr>
          <p:nvPr/>
        </p:nvSpPr>
        <p:spPr bwMode="auto">
          <a:xfrm>
            <a:off x="2795588" y="277653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tools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90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7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en-US" sz="1300" dirty="0" err="1"/>
              <a:t>December</a:t>
            </a:r>
            <a:r>
              <a:rPr lang="pl-PL" altLang="en-US" sz="1300" dirty="0"/>
              <a:t> 2016</a:t>
            </a:r>
          </a:p>
        </p:txBody>
      </p:sp>
      <p:sp>
        <p:nvSpPr>
          <p:cNvPr id="789508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DD4D84-54D8-4EA8-94B6-DFDAD35E78E4}" type="slidenum">
              <a:rPr lang="en-GB" altLang="en-US" sz="1300"/>
              <a:pPr/>
              <a:t>7</a:t>
            </a:fld>
            <a:endParaRPr lang="en-GB" altLang="en-US" sz="1300"/>
          </a:p>
        </p:txBody>
      </p:sp>
      <p:sp>
        <p:nvSpPr>
          <p:cNvPr id="789509" name="Rectangle 8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FF0F38"/>
                </a:solidFill>
              </a:rPr>
              <a:t>Protecting your knowledge and creativity, the basis of your success.</a:t>
            </a:r>
            <a:endParaRPr lang="pl-PL" altLang="en-US" sz="1300">
              <a:solidFill>
                <a:srgbClr val="FF0F38"/>
              </a:solidFill>
            </a:endParaRPr>
          </a:p>
        </p:txBody>
      </p:sp>
      <p:sp>
        <p:nvSpPr>
          <p:cNvPr id="789510" name="Text Box 5"/>
          <p:cNvSpPr txBox="1">
            <a:spLocks noChangeArrowheads="1"/>
          </p:cNvSpPr>
          <p:nvPr/>
        </p:nvSpPr>
        <p:spPr bwMode="auto">
          <a:xfrm>
            <a:off x="632520" y="2337154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Past examination papers and examiners' reports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789511" name="Rectangle 11"/>
          <p:cNvSpPr>
            <a:spLocks noChangeArrowheads="1"/>
          </p:cNvSpPr>
          <p:nvPr/>
        </p:nvSpPr>
        <p:spPr bwMode="auto">
          <a:xfrm>
            <a:off x="2795588" y="277653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altLang="en-US" dirty="0"/>
              <a:t>EQE </a:t>
            </a:r>
            <a:r>
              <a:rPr lang="pl-PL" altLang="en-US" dirty="0" err="1"/>
              <a:t>compendium</a:t>
            </a:r>
            <a:endParaRPr lang="pl-PL" altLang="en-US" dirty="0"/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638805" y="3383373"/>
            <a:ext cx="8372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b" anchorCtr="0" compatLnSpc="1">
            <a:prstTxWarp prst="textNoShape">
              <a:avLst/>
            </a:prstTxWarp>
          </a:bodyPr>
          <a:lstStyle>
            <a:lvl1pPr algn="l" defTabSz="849313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0F38"/>
                </a:solidFill>
                <a:latin typeface="+mj-lt"/>
                <a:ea typeface="+mj-ea"/>
                <a:cs typeface="+mj-cs"/>
              </a:defRPr>
            </a:lvl1pPr>
            <a:lvl2pPr algn="l" defTabSz="849313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0F38"/>
                </a:solidFill>
                <a:latin typeface="Arial" pitchFamily="34" charset="0"/>
              </a:defRPr>
            </a:lvl2pPr>
            <a:lvl3pPr algn="l" defTabSz="849313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0F38"/>
                </a:solidFill>
                <a:latin typeface="Arial" pitchFamily="34" charset="0"/>
              </a:defRPr>
            </a:lvl3pPr>
            <a:lvl4pPr algn="l" defTabSz="849313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0F38"/>
                </a:solidFill>
                <a:latin typeface="Arial" pitchFamily="34" charset="0"/>
              </a:defRPr>
            </a:lvl4pPr>
            <a:lvl5pPr algn="l" defTabSz="849313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0F38"/>
                </a:solidFill>
                <a:latin typeface="Arial" pitchFamily="34" charset="0"/>
              </a:defRPr>
            </a:lvl5pPr>
            <a:lvl6pPr marL="457200" algn="l" defTabSz="849313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0F38"/>
                </a:solidFill>
                <a:latin typeface="Arial" pitchFamily="34" charset="0"/>
              </a:defRPr>
            </a:lvl6pPr>
            <a:lvl7pPr marL="914400" algn="l" defTabSz="849313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0F38"/>
                </a:solidFill>
                <a:latin typeface="Arial" pitchFamily="34" charset="0"/>
              </a:defRPr>
            </a:lvl7pPr>
            <a:lvl8pPr marL="1371600" algn="l" defTabSz="849313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0F38"/>
                </a:solidFill>
                <a:latin typeface="Arial" pitchFamily="34" charset="0"/>
              </a:defRPr>
            </a:lvl8pPr>
            <a:lvl9pPr marL="1828800" algn="l" defTabSz="849313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0F38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kern="0" dirty="0" err="1"/>
              <a:t>Tutoring</a:t>
            </a:r>
            <a:endParaRPr lang="pl-PL" altLang="en-US" kern="0" dirty="0"/>
          </a:p>
        </p:txBody>
      </p:sp>
    </p:spTree>
    <p:extLst>
      <p:ext uri="{BB962C8B-B14F-4D97-AF65-F5344CB8AC3E}">
        <p14:creationId xmlns:p14="http://schemas.microsoft.com/office/powerpoint/2010/main" val="248550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7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en-US" sz="1300" dirty="0" err="1"/>
              <a:t>December</a:t>
            </a:r>
            <a:r>
              <a:rPr lang="pl-PL" altLang="en-US" sz="1300" dirty="0"/>
              <a:t> 2016</a:t>
            </a:r>
          </a:p>
        </p:txBody>
      </p:sp>
      <p:sp>
        <p:nvSpPr>
          <p:cNvPr id="789508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DD4D84-54D8-4EA8-94B6-DFDAD35E78E4}" type="slidenum">
              <a:rPr lang="en-GB" altLang="en-US" sz="1300"/>
              <a:pPr/>
              <a:t>8</a:t>
            </a:fld>
            <a:endParaRPr lang="en-GB" altLang="en-US" sz="1300"/>
          </a:p>
        </p:txBody>
      </p:sp>
      <p:sp>
        <p:nvSpPr>
          <p:cNvPr id="789509" name="Rectangle 8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FF0F38"/>
                </a:solidFill>
              </a:rPr>
              <a:t>Protecting your knowledge and creativity, the basis of your success.</a:t>
            </a:r>
            <a:endParaRPr lang="pl-PL" altLang="en-US" sz="1300">
              <a:solidFill>
                <a:srgbClr val="FF0F38"/>
              </a:solidFill>
            </a:endParaRPr>
          </a:p>
        </p:txBody>
      </p:sp>
      <p:sp>
        <p:nvSpPr>
          <p:cNvPr id="789510" name="Text Box 5"/>
          <p:cNvSpPr txBox="1">
            <a:spLocks noChangeArrowheads="1"/>
          </p:cNvSpPr>
          <p:nvPr/>
        </p:nvSpPr>
        <p:spPr bwMode="auto">
          <a:xfrm>
            <a:off x="853008" y="2251075"/>
            <a:ext cx="7772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/>
              <a:t>Law + </a:t>
            </a:r>
            <a:r>
              <a:rPr lang="pl-PL" altLang="en-US" sz="2000" dirty="0" err="1"/>
              <a:t>Regulations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/>
              <a:t>On-line </a:t>
            </a:r>
            <a:r>
              <a:rPr lang="pl-PL" altLang="en-US" sz="2000" dirty="0" err="1"/>
              <a:t>course</a:t>
            </a:r>
            <a:r>
              <a:rPr lang="pl-PL" altLang="en-US" sz="2000" dirty="0"/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 err="1"/>
              <a:t>Other</a:t>
            </a:r>
            <a:r>
              <a:rPr lang="pl-PL" altLang="en-US" sz="2000" dirty="0"/>
              <a:t> </a:t>
            </a:r>
            <a:r>
              <a:rPr lang="pl-PL" altLang="en-US" sz="2000" dirty="0" err="1"/>
              <a:t>courses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 err="1"/>
              <a:t>Other</a:t>
            </a:r>
            <a:r>
              <a:rPr lang="pl-PL" altLang="en-US" sz="2000" dirty="0"/>
              <a:t> </a:t>
            </a:r>
            <a:r>
              <a:rPr lang="pl-PL" altLang="en-US" sz="2000" dirty="0" err="1"/>
              <a:t>tools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/>
              <a:t>EQE </a:t>
            </a:r>
            <a:r>
              <a:rPr lang="pl-PL" altLang="en-US" sz="2000" dirty="0" err="1"/>
              <a:t>compendium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dirty="0" err="1"/>
              <a:t>Tutoring</a:t>
            </a:r>
            <a:endParaRPr lang="pl-PL" altLang="en-US" sz="2000" dirty="0"/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pl-PL" altLang="en-US" sz="2000" i="0" dirty="0"/>
              <a:t>…</a:t>
            </a:r>
            <a:r>
              <a:rPr lang="en-US" altLang="en-US" sz="2000" i="0" dirty="0"/>
              <a:t>and other</a:t>
            </a:r>
            <a:r>
              <a:rPr lang="pl-PL" altLang="en-US" sz="2000" i="0" dirty="0"/>
              <a:t> </a:t>
            </a:r>
            <a:r>
              <a:rPr lang="en-US" altLang="en-US" sz="2000" i="0" dirty="0" err="1"/>
              <a:t>organisations</a:t>
            </a:r>
            <a:endParaRPr lang="pl-PL" altLang="en-US" sz="2000" dirty="0"/>
          </a:p>
        </p:txBody>
      </p:sp>
      <p:sp>
        <p:nvSpPr>
          <p:cNvPr id="789511" name="Rectangle 11"/>
          <p:cNvSpPr>
            <a:spLocks noChangeArrowheads="1"/>
          </p:cNvSpPr>
          <p:nvPr/>
        </p:nvSpPr>
        <p:spPr bwMode="auto">
          <a:xfrm>
            <a:off x="2795588" y="2776538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points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523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en-US" sz="4800"/>
              <a:t>Thank you!</a:t>
            </a:r>
            <a:endParaRPr lang="en-US" altLang="en-US" sz="4800"/>
          </a:p>
        </p:txBody>
      </p:sp>
      <p:sp>
        <p:nvSpPr>
          <p:cNvPr id="790531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82B5E2-566B-4737-8A5B-CBD43D28E3E8}" type="slidenum">
              <a:rPr lang="en-GB" altLang="en-US" sz="1300"/>
              <a:pPr/>
              <a:t>9</a:t>
            </a:fld>
            <a:endParaRPr lang="en-GB" altLang="en-US" sz="1300"/>
          </a:p>
        </p:txBody>
      </p:sp>
      <p:sp>
        <p:nvSpPr>
          <p:cNvPr id="790532" name="Rectangle 8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FF0F38"/>
                </a:solidFill>
              </a:rPr>
              <a:t>Protecting your knowledge and creativity, the basis of your success.</a:t>
            </a:r>
            <a:endParaRPr lang="pl-PL" altLang="en-US" sz="1300">
              <a:solidFill>
                <a:srgbClr val="FF0F38"/>
              </a:solidFill>
            </a:endParaRPr>
          </a:p>
        </p:txBody>
      </p:sp>
      <p:sp>
        <p:nvSpPr>
          <p:cNvPr id="790533" name="Rectangle 7"/>
          <p:cNvSpPr txBox="1">
            <a:spLocks noGrp="1" noChangeArrowheads="1"/>
          </p:cNvSpPr>
          <p:nvPr/>
        </p:nvSpPr>
        <p:spPr bwMode="auto">
          <a:xfrm>
            <a:off x="8077200" y="6248400"/>
            <a:ext cx="1084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00" tIns="44450" rIns="88900" bIns="4445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26DE7B6-2DF6-43AA-BB6E-D0043586F49F}" type="slidenum">
              <a:rPr lang="en-GB" altLang="en-US" sz="1300"/>
              <a:pPr algn="r"/>
              <a:t>9</a:t>
            </a:fld>
            <a:endParaRPr lang="en-GB" altLang="en-US" sz="1300"/>
          </a:p>
        </p:txBody>
      </p:sp>
      <p:sp>
        <p:nvSpPr>
          <p:cNvPr id="790534" name="Text Box 6"/>
          <p:cNvSpPr txBox="1">
            <a:spLocks noChangeArrowheads="1"/>
          </p:cNvSpPr>
          <p:nvPr/>
        </p:nvSpPr>
        <p:spPr bwMode="auto">
          <a:xfrm>
            <a:off x="685800" y="2286000"/>
            <a:ext cx="83629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pl-PL" altLang="en-US" sz="2000" dirty="0"/>
              <a:t>Aleksandra </a:t>
            </a:r>
            <a:r>
              <a:rPr lang="pl-PL" altLang="en-US" sz="2000" dirty="0" err="1"/>
              <a:t>Wojakiewicz</a:t>
            </a:r>
            <a:endParaRPr lang="pl-PL" altLang="en-US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pl-PL" altLang="en-US" sz="2000" dirty="0" err="1"/>
              <a:t>European</a:t>
            </a:r>
            <a:r>
              <a:rPr lang="pl-PL" altLang="en-US" sz="2000" dirty="0"/>
              <a:t> Patent </a:t>
            </a:r>
            <a:r>
              <a:rPr lang="pl-PL" altLang="en-US" sz="2000" dirty="0" err="1"/>
              <a:t>Attorney</a:t>
            </a:r>
            <a:endParaRPr lang="pl-PL" altLang="en-US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pl-PL" altLang="en-US" sz="2000" u="sng" dirty="0"/>
              <a:t>aw@aomb.pl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pl-PL" altLang="en-US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GB" altLang="en-US" sz="2000" dirty="0"/>
              <a:t>AOMB </a:t>
            </a:r>
            <a:r>
              <a:rPr lang="en-GB" altLang="en-US" sz="2000" dirty="0" err="1"/>
              <a:t>Polska</a:t>
            </a:r>
            <a:r>
              <a:rPr lang="en-GB" altLang="en-US" sz="2000" dirty="0"/>
              <a:t> Sp. z </a:t>
            </a:r>
            <a:r>
              <a:rPr lang="en-GB" altLang="en-US" sz="2000" dirty="0" err="1"/>
              <a:t>o.o</a:t>
            </a:r>
            <a:r>
              <a:rPr lang="en-GB" altLang="en-US" sz="2000" dirty="0"/>
              <a:t>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GB" altLang="en-US" sz="2000" dirty="0" err="1"/>
              <a:t>Emilii</a:t>
            </a:r>
            <a:r>
              <a:rPr lang="en-GB" altLang="en-US" sz="2000" dirty="0"/>
              <a:t> Plater 53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pl-PL" altLang="en-US" sz="2000" dirty="0"/>
              <a:t>00-113 Warszawa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endParaRPr lang="pl-PL" altLang="en-US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pl-PL" altLang="en-US" sz="2000" dirty="0"/>
              <a:t>Zabłocie 25/33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pl-PL" altLang="en-US" sz="2000" dirty="0"/>
              <a:t>30-701 Kraków</a:t>
            </a:r>
          </a:p>
        </p:txBody>
      </p:sp>
      <p:pic>
        <p:nvPicPr>
          <p:cNvPr id="79053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37063"/>
            <a:ext cx="3509963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05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111125"/>
            <a:ext cx="207168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Theme2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Theme2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6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7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8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0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_Theme2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1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2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2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3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_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_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4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5_Theme2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5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6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7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_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_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8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_Theme2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9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0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1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5_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6_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2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7_Theme2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3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34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5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7_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8_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6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8_Theme2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37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39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9_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10_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0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9_Theme2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41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42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43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44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11_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12_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45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10_Theme2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46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47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48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13_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14_AOMBmały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49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11_Theme2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50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51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52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Theme2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66FF"/>
      </a:hlink>
      <a:folHlink>
        <a:srgbClr val="0066FF"/>
      </a:folHlink>
    </a:clrScheme>
    <a:fontScheme name="AO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OB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2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Btemplate 3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Btemplate 5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7772</TotalTime>
  <Words>372</Words>
  <Application>Microsoft Office PowerPoint</Application>
  <PresentationFormat>Papier A4 (210x297 mm)</PresentationFormat>
  <Paragraphs>83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80</vt:i4>
      </vt:variant>
      <vt:variant>
        <vt:lpstr>Tytuły slajdów</vt:lpstr>
      </vt:variant>
      <vt:variant>
        <vt:i4>9</vt:i4>
      </vt:variant>
    </vt:vector>
  </HeadingPairs>
  <TitlesOfParts>
    <vt:vector size="89" baseType="lpstr">
      <vt:lpstr>Theme1</vt:lpstr>
      <vt:lpstr>1_Theme1</vt:lpstr>
      <vt:lpstr>Theme2</vt:lpstr>
      <vt:lpstr>2_Theme1</vt:lpstr>
      <vt:lpstr>3_Theme1</vt:lpstr>
      <vt:lpstr>4_Theme1</vt:lpstr>
      <vt:lpstr>AOMBmały</vt:lpstr>
      <vt:lpstr>5_Theme1</vt:lpstr>
      <vt:lpstr>1_Theme2</vt:lpstr>
      <vt:lpstr>6_Theme1</vt:lpstr>
      <vt:lpstr>7_Theme1</vt:lpstr>
      <vt:lpstr>8_Theme1</vt:lpstr>
      <vt:lpstr>9_Theme1</vt:lpstr>
      <vt:lpstr>2_Theme2</vt:lpstr>
      <vt:lpstr>10_Theme1</vt:lpstr>
      <vt:lpstr>11_Theme1</vt:lpstr>
      <vt:lpstr>12_Theme1</vt:lpstr>
      <vt:lpstr>13_Theme1</vt:lpstr>
      <vt:lpstr>14_Theme1</vt:lpstr>
      <vt:lpstr>15_Theme1</vt:lpstr>
      <vt:lpstr>3_Theme2</vt:lpstr>
      <vt:lpstr>16_Theme1</vt:lpstr>
      <vt:lpstr>17_Theme1</vt:lpstr>
      <vt:lpstr>18_Theme1</vt:lpstr>
      <vt:lpstr>19_Theme1</vt:lpstr>
      <vt:lpstr>20_Theme1</vt:lpstr>
      <vt:lpstr>4_Theme2</vt:lpstr>
      <vt:lpstr>21_Theme1</vt:lpstr>
      <vt:lpstr>22_Theme1</vt:lpstr>
      <vt:lpstr>23_Theme1</vt:lpstr>
      <vt:lpstr>1_AOMBmały</vt:lpstr>
      <vt:lpstr>2_AOMBmały</vt:lpstr>
      <vt:lpstr>24_Theme1</vt:lpstr>
      <vt:lpstr>5_Theme2</vt:lpstr>
      <vt:lpstr>25_Theme1</vt:lpstr>
      <vt:lpstr>26_Theme1</vt:lpstr>
      <vt:lpstr>27_Theme1</vt:lpstr>
      <vt:lpstr>3_AOMBmały</vt:lpstr>
      <vt:lpstr>4_AOMBmały</vt:lpstr>
      <vt:lpstr>28_Theme1</vt:lpstr>
      <vt:lpstr>6_Theme2</vt:lpstr>
      <vt:lpstr>29_Theme1</vt:lpstr>
      <vt:lpstr>30_Theme1</vt:lpstr>
      <vt:lpstr>31_Theme1</vt:lpstr>
      <vt:lpstr>5_AOMBmały</vt:lpstr>
      <vt:lpstr>6_AOMBmały</vt:lpstr>
      <vt:lpstr>32_Theme1</vt:lpstr>
      <vt:lpstr>7_Theme2</vt:lpstr>
      <vt:lpstr>33_Theme1</vt:lpstr>
      <vt:lpstr>34_Theme1</vt:lpstr>
      <vt:lpstr>35_Theme1</vt:lpstr>
      <vt:lpstr>7_AOMBmały</vt:lpstr>
      <vt:lpstr>8_AOMBmały</vt:lpstr>
      <vt:lpstr>36_Theme1</vt:lpstr>
      <vt:lpstr>8_Theme2</vt:lpstr>
      <vt:lpstr>37_Theme1</vt:lpstr>
      <vt:lpstr>38_Theme1</vt:lpstr>
      <vt:lpstr>39_Theme1</vt:lpstr>
      <vt:lpstr>9_AOMBmały</vt:lpstr>
      <vt:lpstr>10_AOMBmały</vt:lpstr>
      <vt:lpstr>40_Theme1</vt:lpstr>
      <vt:lpstr>9_Theme2</vt:lpstr>
      <vt:lpstr>41_Theme1</vt:lpstr>
      <vt:lpstr>42_Theme1</vt:lpstr>
      <vt:lpstr>43_Theme1</vt:lpstr>
      <vt:lpstr>44_Theme1</vt:lpstr>
      <vt:lpstr>11_AOMBmały</vt:lpstr>
      <vt:lpstr>12_AOMBmały</vt:lpstr>
      <vt:lpstr>45_Theme1</vt:lpstr>
      <vt:lpstr>10_Theme2</vt:lpstr>
      <vt:lpstr>46_Theme1</vt:lpstr>
      <vt:lpstr>47_Theme1</vt:lpstr>
      <vt:lpstr>48_Theme1</vt:lpstr>
      <vt:lpstr>13_AOMBmały</vt:lpstr>
      <vt:lpstr>14_AOMBmały</vt:lpstr>
      <vt:lpstr>49_Theme1</vt:lpstr>
      <vt:lpstr>11_Theme2</vt:lpstr>
      <vt:lpstr>50_Theme1</vt:lpstr>
      <vt:lpstr>51_Theme1</vt:lpstr>
      <vt:lpstr>52_Theme1</vt:lpstr>
      <vt:lpstr>Materials, Tools and On-line Training for the EQE exam offered by EPO and other organisations</vt:lpstr>
      <vt:lpstr>Main points</vt:lpstr>
      <vt:lpstr>Law + Regulations</vt:lpstr>
      <vt:lpstr>On-line course </vt:lpstr>
      <vt:lpstr>Other courses</vt:lpstr>
      <vt:lpstr>Other tools</vt:lpstr>
      <vt:lpstr>EQE compendium</vt:lpstr>
      <vt:lpstr>Main points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OCTROOIAANVRAGE TOT OCTROOI</dc:title>
  <dc:creator>Pre-installed User</dc:creator>
  <cp:lastModifiedBy>user</cp:lastModifiedBy>
  <cp:revision>716</cp:revision>
  <cp:lastPrinted>2015-10-21T12:23:15Z</cp:lastPrinted>
  <dcterms:created xsi:type="dcterms:W3CDTF">1997-03-02T12:41:20Z</dcterms:created>
  <dcterms:modified xsi:type="dcterms:W3CDTF">2018-06-18T09:06:45Z</dcterms:modified>
</cp:coreProperties>
</file>